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33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283.xml" ContentType="application/inkml+xml"/>
  <Override PartName="/ppt/ink/ink258.xml" ContentType="application/inkml+xml"/>
  <Override PartName="/ppt/ink/ink256.xml" ContentType="application/inkml+xml"/>
  <Override PartName="/ppt/ink/ink257.xml" ContentType="application/inkml+xml"/>
  <Override PartName="/ppt/ink/ink255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59.xml" ContentType="application/inkml+xml"/>
  <Override PartName="/ppt/ink/ink263.xml" ContentType="application/inkml+xml"/>
  <Override PartName="/ppt/ink/ink253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4.xml" ContentType="application/inkml+xml"/>
  <Override PartName="/ppt/ink/ink275.xml" ContentType="application/inkml+xml"/>
  <Override PartName="/ppt/ink/ink26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45.xml" ContentType="application/inkml+xml"/>
  <Override PartName="/ppt/ink/ink274.xml" ContentType="application/inkml+xml"/>
  <Override PartName="/ppt/ink/ink273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64.xml" ContentType="application/inkml+xml"/>
  <Override PartName="/ppt/ink/ink214.xml" ContentType="application/inkml+xml"/>
  <Override PartName="/ppt/ink/ink243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16.xml" ContentType="application/inkml+xml"/>
  <Override PartName="/ppt/ink/ink215.xml" ContentType="application/inkml+xml"/>
  <Override PartName="/ppt/ink/ink284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35.xml" ContentType="application/inkml+xml"/>
  <Override PartName="/ppt/ink/ink234.xml" ContentType="application/inkml+xml"/>
  <Override PartName="/ppt/ink/ink233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44.xml" ContentType="application/inkml+xml"/>
  <Override PartName="/ppt/ink/ink316.xml" ContentType="application/inkml+xml"/>
  <Override PartName="/ppt/ink/ink28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36.xml" ContentType="application/inkml+xml"/>
  <Override PartName="/ppt/ink/ink335.xml" ContentType="application/inkml+xml"/>
  <Override PartName="/ppt/ink/ink334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52.xml" ContentType="application/inkml+xml"/>
  <Override PartName="/ppt/notesMasters/notesMaster1.xml" ContentType="application/vnd.openxmlformats-officedocument.presentationml.notesMaster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26.xml" ContentType="application/inkml+xml"/>
  <Override PartName="/ppt/ink/ink325.xml" ContentType="application/inkml+xml"/>
  <Override PartName="/ppt/ink/ink324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295.xml" ContentType="application/inkml+xml"/>
  <Override PartName="/ppt/ink/ink294.xml" ContentType="application/inkml+xml"/>
  <Override PartName="/ppt/ink/ink293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206.xml" ContentType="application/inkml+xml"/>
  <Override PartName="/ppt/ink/ink315.xml" ContentType="application/inkml+xml"/>
  <Override PartName="/ppt/ink/ink314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285.xml" ContentType="application/inkml+xml"/>
  <Override PartName="/ppt/ink/ink204.xml" ContentType="application/inkml+xml"/>
  <Override PartName="/ppt/ink/ink62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9.xml" ContentType="application/inkml+xml"/>
  <Override PartName="/ppt/ink/ink68.xml" ContentType="application/inkml+xml"/>
  <Override PartName="/ppt/ink/ink67.xml" ContentType="application/inkml+xml"/>
  <Override PartName="/ppt/ink/ink66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5.xml" ContentType="application/inkml+xml"/>
  <Override PartName="/ppt/ink/ink54.xml" ContentType="application/inkml+xml"/>
  <Override PartName="/ppt/ink/ink53.xml" ContentType="application/inkml+xml"/>
  <Override PartName="/ppt/ink/ink52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89.xml" ContentType="application/inkml+xml"/>
  <Override PartName="/ppt/ink/ink88.xml" ContentType="application/inkml+xml"/>
  <Override PartName="/ppt/ink/ink87.xml" ContentType="application/inkml+xml"/>
  <Override PartName="/ppt/ink/ink86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6.xml" ContentType="application/inkml+xml"/>
  <Override PartName="/ppt/ink/ink95.xml" ContentType="application/inkml+xml"/>
  <Override PartName="/ppt/ink/ink94.xml" ContentType="application/inkml+xml"/>
  <Override PartName="/ppt/ink/ink93.xml" ContentType="application/inkml+xml"/>
  <Override PartName="/ppt/ink/ink85.xml" ContentType="application/inkml+xml"/>
  <Override PartName="/ppt/ink/ink84.xml" ContentType="application/inkml+xml"/>
  <Override PartName="/ppt/ink/ink83.xml" ContentType="application/inkml+xml"/>
  <Override PartName="/ppt/ink/ink76.xml" ContentType="application/inkml+xml"/>
  <Override PartName="/ppt/ink/ink75.xml" ContentType="application/inkml+xml"/>
  <Override PartName="/ppt/ink/ink74.xml" ContentType="application/inkml+xml"/>
  <Override PartName="/ppt/ink/ink73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44.xml" ContentType="application/inkml+xml"/>
  <Override PartName="/ppt/ink/ink43.xml" ContentType="application/inkml+xml"/>
  <Override PartName="/ppt/ink/ink42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3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41.xml" ContentType="application/inkml+xml"/>
  <Override PartName="/ppt/ink/ink40.xml" ContentType="application/inkml+xml"/>
  <Override PartName="/ppt/ink/ink39.xml" ContentType="application/inkml+xml"/>
  <Override PartName="/ppt/ink/ink38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97.xml" ContentType="application/inkml+xml"/>
  <Override PartName="/ppt/ink/ink205.xml" ContentType="application/inkml+xml"/>
  <Override PartName="/ppt/ink/ink99.xml" ContentType="application/inkml+xml"/>
  <Override PartName="/ppt/ink/ink168.xml" ContentType="application/inkml+xml"/>
  <Override PartName="/ppt/ink/ink167.xml" ContentType="application/inkml+xml"/>
  <Override PartName="/ppt/ink/ink166.xml" ContentType="application/inkml+xml"/>
  <Override PartName="/ppt/ink/ink165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5.xml" ContentType="application/inkml+xml"/>
  <Override PartName="/ppt/ink/ink174.xml" ContentType="application/inkml+xml"/>
  <Override PartName="/ppt/ink/ink173.xml" ContentType="application/inkml+xml"/>
  <Override PartName="/ppt/ink/ink172.xml" ContentType="application/inkml+xml"/>
  <Override PartName="/ppt/ink/ink164.xml" ContentType="application/inkml+xml"/>
  <Override PartName="/ppt/ink/ink163.xml" ContentType="application/inkml+xml"/>
  <Override PartName="/ppt/ink/ink162.xml" ContentType="application/inkml+xml"/>
  <Override PartName="/ppt/ink/ink154.xml" ContentType="application/inkml+xml"/>
  <Override PartName="/ppt/ink/ink153.xml" ContentType="application/inkml+xml"/>
  <Override PartName="/ppt/ink/ink152.xml" ContentType="application/inkml+xml"/>
  <Override PartName="/ppt/ink/ink151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61.xml" ContentType="application/inkml+xml"/>
  <Override PartName="/ppt/ink/ink160.xml" ContentType="application/inkml+xml"/>
  <Override PartName="/ppt/ink/ink159.xml" ContentType="application/inkml+xml"/>
  <Override PartName="/ppt/ink/ink158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96.xml" ContentType="application/inkml+xml"/>
  <Override PartName="/ppt/ink/ink195.xml" ContentType="application/inkml+xml"/>
  <Override PartName="/ppt/ink/ink194.xml" ContentType="application/inkml+xml"/>
  <Override PartName="/ppt/ink/ink193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3.xml" ContentType="application/inkml+xml"/>
  <Override PartName="/ppt/ink/ink202.xml" ContentType="application/inkml+xml"/>
  <Override PartName="/ppt/ink/ink201.xml" ContentType="application/inkml+xml"/>
  <Override PartName="/ppt/ink/ink200.xml" ContentType="application/inkml+xml"/>
  <Override PartName="/ppt/ink/ink192.xml" ContentType="application/inkml+xml"/>
  <Override PartName="/ppt/ink/ink191.xml" ContentType="application/inkml+xml"/>
  <Override PartName="/ppt/ink/ink190.xml" ContentType="application/inkml+xml"/>
  <Override PartName="/ppt/ink/ink182.xml" ContentType="application/inkml+xml"/>
  <Override PartName="/ppt/ink/ink181.xml" ContentType="application/inkml+xml"/>
  <Override PartName="/ppt/ink/ink180.xml" ContentType="application/inkml+xml"/>
  <Override PartName="/ppt/ink/ink179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9.xml" ContentType="application/inkml+xml"/>
  <Override PartName="/ppt/ink/ink188.xml" ContentType="application/inkml+xml"/>
  <Override PartName="/ppt/ink/ink187.xml" ContentType="application/inkml+xml"/>
  <Override PartName="/ppt/ink/ink186.xml" ContentType="application/inkml+xml"/>
  <Override PartName="/ppt/ink/ink150.xml" ContentType="application/inkml+xml"/>
  <Override PartName="/ppt/ink/ink98.xml" ContentType="application/inkml+xml"/>
  <Override PartName="/ppt/ink/ink149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28.xml" ContentType="application/inkml+xml"/>
  <Override PartName="/ppt/ink/ink127.xml" ContentType="application/inkml+xml"/>
  <Override PartName="/ppt/ink/ink126.xml" ContentType="application/inkml+xml"/>
  <Override PartName="/ppt/ink/ink125.xml" ContentType="application/inkml+xml"/>
  <Override PartName="/ppt/ink/ink124.xml" ContentType="application/inkml+xml"/>
  <Override PartName="/ppt/ink/ink123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1.xml" ContentType="application/inkml+xml"/>
  <Override PartName="/ppt/ink/ink140.xml" ContentType="application/inkml+xml"/>
  <Override PartName="/ppt/ink/ink139.xml" ContentType="application/inkml+xml"/>
  <Override PartName="/ppt/ink/ink138.xml" ContentType="application/inkml+xml"/>
  <Override PartName="/ppt/ink/ink137.xml" ContentType="application/inkml+xml"/>
  <Override PartName="/ppt/ink/ink136.xml" ContentType="application/inkml+xml"/>
  <Override PartName="/ppt/ink/ink122.xml" ContentType="application/inkml+xml"/>
  <Override PartName="/ppt/ink/ink121.xml" ContentType="application/inkml+xml"/>
  <Override PartName="/ppt/ink/ink120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3.xml" ContentType="application/inkml+xml"/>
  <Override PartName="/ppt/ink/ink102.xml" ContentType="application/inkml+xml"/>
  <Override PartName="/ppt/ink/ink101.xml" ContentType="application/inkml+xml"/>
  <Override PartName="/ppt/ink/ink147.xml" ContentType="application/inkml+xml"/>
  <Override PartName="/ppt/ink/ink100.xml" ContentType="application/inkml+xml"/>
  <Override PartName="/ppt/ink/ink148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15.xml" ContentType="application/inkml+xml"/>
  <Override PartName="/ppt/ink/ink114.xml" ContentType="application/inkml+xml"/>
  <Override PartName="/ppt/ink/ink113.xml" ContentType="application/inkml+xml"/>
  <Override PartName="/ppt/ink/ink112.xml" ContentType="application/inkml+xml"/>
  <Override PartName="/ppt/ink/ink111.xml" ContentType="application/inkml+xml"/>
  <Override PartName="/ppt/ink/ink146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8" r:id="rId12"/>
    <p:sldId id="283" r:id="rId13"/>
    <p:sldId id="284" r:id="rId14"/>
    <p:sldId id="285" r:id="rId15"/>
    <p:sldId id="312" r:id="rId16"/>
    <p:sldId id="286" r:id="rId17"/>
    <p:sldId id="287" r:id="rId18"/>
    <p:sldId id="313" r:id="rId19"/>
    <p:sldId id="292" r:id="rId20"/>
    <p:sldId id="294" r:id="rId21"/>
    <p:sldId id="289" r:id="rId22"/>
    <p:sldId id="310" r:id="rId23"/>
    <p:sldId id="297" r:id="rId24"/>
    <p:sldId id="298" r:id="rId25"/>
    <p:sldId id="296" r:id="rId26"/>
    <p:sldId id="295" r:id="rId27"/>
    <p:sldId id="290" r:id="rId28"/>
    <p:sldId id="293" r:id="rId29"/>
    <p:sldId id="291" r:id="rId30"/>
    <p:sldId id="311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2:52:06.42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E94C92-5C8F-4A0A-B812-F56F8D28E26B}" emma:medium="tactile" emma:mode="ink">
          <msink:context xmlns:msink="http://schemas.microsoft.com/ink/2010/main" type="writingRegion" rotatedBoundingBox="19226,8232 33003,7252 33322,11737 19546,12718"/>
        </emma:interpretation>
      </emma:emma>
    </inkml:annotationXML>
    <inkml:traceGroup>
      <inkml:annotationXML>
        <emma:emma xmlns:emma="http://www.w3.org/2003/04/emma" version="1.0">
          <emma:interpretation id="{B65EB96E-B2C9-47D9-9262-6EDCC60FCA81}" emma:medium="tactile" emma:mode="ink">
            <msink:context xmlns:msink="http://schemas.microsoft.com/ink/2010/main" type="paragraph" rotatedBoundingBox="19226,8232 33003,7252 33108,8734 19332,9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A3643F-5E45-4D28-9B74-E436B5EAA6DC}" emma:medium="tactile" emma:mode="ink">
              <msink:context xmlns:msink="http://schemas.microsoft.com/ink/2010/main" type="line" rotatedBoundingBox="19226,8232 33003,7252 33108,8734 19332,9715"/>
            </emma:interpretation>
          </emma:emma>
        </inkml:annotationXML>
        <inkml:traceGroup>
          <inkml:annotationXML>
            <emma:emma xmlns:emma="http://www.w3.org/2003/04/emma" version="1.0">
              <emma:interpretation id="{CD68F96A-5A6D-412C-982B-5D3BB2935E3A}" emma:medium="tactile" emma:mode="ink">
                <msink:context xmlns:msink="http://schemas.microsoft.com/ink/2010/main" type="inkWord" rotatedBoundingBox="19226,8232 23168,7952 23268,9348 19326,962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1051 346 550 0,'0'0'15'0,"0"0"3"0,0 0 0 16,0 0-3-16,0 0-4 0,134 40 0 16,-116-3-6-16,-8 10-2 0,-2 6-2 15,-8 4 0-15,0 0 1 0,-12-1 3 16,-6-3 3-16,-4-4 5 0,-2-10 5 15,2-6 2-15,7-11 2 0,6-8-6 16,4-7-3-16,5-7-3 0,0 0 0 16,5 0 1-16,20 0-7 0,16-7 1 0,16-10-7 15,3-9 1-15,-1-2-1 0,1-1-6 16,-3-1-9-16,-6 3-15 0,-4 0-28 16,-4 1-82-16,-5-1-157 0</inkml:trace>
          <inkml:trace contextRef="#ctx0" brushRef="#br0" timeOffset="560.2456">2381 88 495 0,'0'0'48'0,"0"0"-19"0,0 0-21 16,0 0-6-16,0 0-1 0,0 0-2 15,0 0 2-15,-150 115 1 0,108-65 1 16,-5 1 4-16,1 2 2 0,0-4 4 16,4-5 6-16,5-6-1 0,5-10 2 0,10-9-5 15,10-6-5-15,7-7-1 0,5-6-4 16,-3 0 1-16,3 5 1 0,3-4 0 16,12 4-1-16,12-3-2 0,3-2-3 15,11 0-3-15,-4-7 1 0,-3 3-4 16,-9 0-3-16,-1 2-8 0,-7 0-13 0,-10 2-12 15,10 0-25-15,-8 0-32 0,-3 0-46 16,3 0-112-16</inkml:trace>
          <inkml:trace contextRef="#ctx0" brushRef="#br0" timeOffset="787.478">2324 220 617 0,'0'0'21'16,"0"0"1"-16,0 0 3 0,0 0-1 16,0 0-4-16,0 0-1 0,0 0-4 15,-7 164-5-15,7-111-3 16,3 4-2-16,-2-1-3 0,2-3 1 0,-1-3-3 16,2-3 0-16,1-6-3 0,-4-12 1 15,4-1-8-15,-2-9-5 0,1-4-19 16,5 4-32-16,-3-8-71 0,0 2-165 15</inkml:trace>
          <inkml:trace contextRef="#ctx0" brushRef="#br0" timeOffset="1200.1796">2697 229 498 0,'0'0'18'0,"0"0"7"0,0 0 1 16,0 0-4-16,0 0-4 16,134-95-1-16,-97 89-2 0,-1 4-3 15,-3 2-3-15,-4 6-2 0,-3 14 1 0,-1 12 1 16,-8 6 0-16,-4 14 0 0,-5 7-1 16,-8 10-3-16,0 1 1 0,-9 1-3 15,-8 0 0-15,1-9-2 0,-1-8 0 16,2-7-1-16,2-10 1 0,3-10-4 15,4-8 2-15,0-4-5 0,3-9-14 0,2 0-9 16,1-6-59-16,-3 0-113 0,3-16-88 16</inkml:trace>
          <inkml:trace contextRef="#ctx0" brushRef="#br0" timeOffset="-639.0314">648 59 299 0,'0'0'68'0,"0"0"-10"16,0 0-13-16,0 0-8 16,0 0-5-16,0 0-6 0,0 0-3 15,0 0-8-15,0 0-2 0,0 0-5 0,13-59 0 16,-22 65 0-16,-10 11 2 0,-10 10 0 16,-4 2 0-16,-3 4-2 0,-3 3-3 15,-3 1 1-15,0 0-1 0,-5 4-1 16,4 0-1-16,-4-1 0 0,0 0 1 15,2 2-1-15,0-6 0 0,6 1 0 0,3-4-1 16,7-9 1-16,10-6 1 0,10-10-1 16,4-3 2-16,5-5 0 15,-1 0 2-15,1 5 2 0,9-1 2 16,12 1 2-16,15-2 0 0,8-3-3 0,8 0-2 16,8 0-1-16,2-7-1 0,4-3-2 15,0-1-1-15,-4 0-1 0,-5 2-1 16,-6 3 0-16,-15-1-2 0,-7 5 0 15,-10 2-1-15,-10 0-1 0,0 0-2 16,-9 0 1-16,2 0-2 0,1 2 0 0,-2 5-2 16,-1 6-8-16,0-7-3 0,0 1-9 15,-1 2-14-15,1-9-16 0,-8 2-37 16,2-1-74-16,-1 3-101 16</inkml:trace>
          <inkml:trace contextRef="#ctx0" brushRef="#br0" timeOffset="-321.6442">648 185 539 0,'0'0'35'0,"0"0"-8"0,0 0-7 15,0 0-2-15,0 0-1 16,0 0 2-16,0 0-3 0,0 0 1 16,0 0-3-16,36 150 0 0,-30-99-1 15,-2 6 0-15,1 3-5 0,-5-3 2 0,0 1-5 16,0-5 0-16,-9-5-3 0,3-4-2 16,-3-5 0-16,3-11 0 0,1-4-2 15,2-7-2-15,2-1 2 0,1 2-5 16,0-9-5-16,0-1-16 0,0-3-19 15,0 0-30-15,0 3-66 0,6-5-141 0</inkml:trace>
          <inkml:trace contextRef="#ctx0" brushRef="#br0" timeOffset="1429.7733">2739 608 682 0,'0'0'24'0,"0"0"6"0,0 0-2 16,0 0-10-16,0 0-8 0,0 0-10 16,0 0 1-16,116-48-1 0,-74 31-1 15,0-2 1-15,3 2-6 0,-6 2-7 16,3 0-15-16,-7 0-23 0,-11 8-37 15,1-5-66-15,-8-3-135 0</inkml:trace>
          <inkml:trace contextRef="#ctx0" brushRef="#br0" timeOffset="60130.1665">-585-154 400 0,'0'0'21'16,"0"0"4"-16,0 0-2 0,0 0-5 16,0 0-7-16,0 0-8 0,0 0-6 15,0 0 3-15,0 0 5 0,-21 6 7 16,6 31 6-16,-5 20 0 0,-2 14 4 15,1 6 1-15,-5 13-2 0,5 2 1 16,2 7-1-16,5-2 0 0,5 0-5 16,9-1 2-16,0-10-9 0,15-7-4 15,9-6 1-15,8-5-5 0,5-8 3 0,5-6-3 16,5-7-1-16,3-9-3 0,1-10-20 16,1-4-86-16,4-16-190 0,1-8-8 15</inkml:trace>
        </inkml:traceGroup>
        <inkml:traceGroup>
          <inkml:annotationXML>
            <emma:emma xmlns:emma="http://www.w3.org/2003/04/emma" version="1.0">
              <emma:interpretation id="{7E4A5DEB-02E0-49D4-B4A5-F7B1C4454C86}" emma:medium="tactile" emma:mode="ink">
                <msink:context xmlns:msink="http://schemas.microsoft.com/ink/2010/main" type="inkWord" rotatedBoundingBox="23720,8298 29241,7905 29311,8888 23790,928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708.7236">4208 154 556 0,'0'0'22'0,"0"0"-1"15,0 0-7-15,0 0-4 16,0 0 1-16,0 0 1 0,0 0 2 16,0 0 3-16,0 0-1 0,-39 139 1 15,16-88-1-15,-5 3 0 0,-5-1 1 0,-5 3-1 16,-1 0 1-16,-3-5-4 0,1 0-3 16,2-8 0-16,3 0-6 0,3-9-1 15,4-5-2-15,5-2-1 0,9-9-1 16,6-10 0-16,3 3 2 0,3-3-3 15,2-2 1-15,-2 1-5 0,3-3-4 0,0 3-10 16,13-7-24-16,10 0-37 0,2-11-127 16,11-17-103-16</inkml:trace>
          <inkml:trace contextRef="#ctx0" brushRef="#br0" timeOffset="4393.4412">3731 313 465 0,'0'0'53'0,"0"0"-4"15,0 0-14-15,0 0-10 0,0 0-8 16,0 0 2-16,0 0 0 0,0 0 2 15,0 0 2-15,107 27-5 0,-68 6-3 16,5 2-4-16,1 7-2 0,1 0-5 0,-2-2-1 16,-2-1-3-16,-4-2 1 0,-5-3-2 15,-6-5 1-15,-3-4-2 0,-9-8 0 16,-5-5-3-16,-1 1-3 0,-6-10-8 16,2 2-7-16,-5-5-16 0,0 0-28 15,0 0-87-15,0 0-136 0</inkml:trace>
          <inkml:trace contextRef="#ctx0" brushRef="#br0" timeOffset="2460.4243">3862 205 320 0,'0'0'70'0,"0"0"-7"0,0 0-14 0,0 0-12 15,0 0-12-15,0 0-8 0,0 0-4 16,0 0-3-16,0 0 5 0,0 0 2 16,-3-12 2-16,29 31 0 0,7 9-2 15,0 6-3-15,1 0-2 0,2 7-2 16,-1-3-5-16,1 5-2 0,-6-3-2 15,2-3-2-15,-7-1-1 0,-1-5-1 16,-3-2-6-16,-9-12-15 0,-4-6-18 16,1 2-38-16,-5-7-63 0,1 2-133 0</inkml:trace>
          <inkml:trace contextRef="#ctx0" brushRef="#br0" timeOffset="2630.0803">4253 104 563 0,'0'0'20'16,"0"0"11"-16,0 0 2 0,0 0-7 15,0 0-6-15,-51 140-9 0,33-95-3 0,0 1-3 16,-2 2-4-16,2 1-7 0,6 2-16 16,3 0-60-16,2-3-206 0,-4-10-15 15</inkml:trace>
          <inkml:trace contextRef="#ctx0" brushRef="#br0" timeOffset="5085.117">4797 160 600 0,'0'0'8'16,"0"0"5"-16,0 0 3 0,126-12 0 16,-79 13-6-16,-5 15-3 0,-7 6-5 0,-4 9 0 15,-10 4-1-15,-9 9 2 16,-7 5 0-16,-5 3 2 0,-12 1 2 0,-8-3 1 16,-4-6 4-16,0-7 2 0,0-7 1 15,6-11-1-15,9-8-4 0,5-6-3 16,4-5 0-16,0 3 2 0,10 5-1 0,16-1-1 15,8-3-3-15,7-4-2 16,2-3-4-16,4-10-2 0,3-4-15 16,-1-4-19-16,-2-2-51 0,-2-4-123 15,-3-4-96-15</inkml:trace>
          <inkml:trace contextRef="#ctx0" brushRef="#br0" timeOffset="5796.4932">6028 238 300 0,'0'0'60'0,"0"0"-3"15,0 0-8-15,0 0-11 0,0 0-5 0,0 0-8 16,0 0 0-16,0 0-4 15,0 0 0-15,0 0-1 0,23-7 0 16,-14 1-4-16,1-1-3 0,-1-2 0 16,3 3-3-16,-4-2-3 0,4-2-1 0,-3 2-3 15,2-2-1-15,4-3 0 0,-6 4-1 16,6-5-1-16,-2-5 0 0,-1 1 0 16,3-4 1-16,-4 6-1 0,-2-6 1 15,-3 1 1-15,-3 5-7 0,1-7 6 16,-4 6-6-16,0 2 4 0,-3-8-1 0,-9 4 0 15,-6-3 0-15,-1 4 0 16,-7 6 1-16,1 1 0 0,5 5-1 0,-7 2 2 16,0 4-1-16,-2 0 1 15,-4 0 1-15,8 6 1 0,2 7-2 0,4 1 0 16,7 0 4-16,6 7-3 0,6 8 4 16,0 6-2-16,15 12-1 0,7-5 1 15,5 3 0-15,2-4 0 0,-1 2-2 16,-4 0 1-16,-1 0-2 0,-8-2 0 15,-6 1-2-15,-9-2 2 0,-3-3-1 0,-14-4 1 16,-13-1 1-16,-3-8 1 16,-6-7-1-16,0-5 1 0,-1-8 1 0,5-4-1 15,6-10 3-15,4-9-2 16,13-11 0-16,9-8-2 0,3-8 0 0,15-5-3 16,10-3 1-16,9 6-1 0,5 2 0 15,3 3-1-15,1 11-1 0,-1 0-7 16,0 11-11-16,-1 4-19 0,-6 2-53 15,2 4-120-15,-2 2-82 0</inkml:trace>
          <inkml:trace contextRef="#ctx0" brushRef="#br0" timeOffset="6208.0456">6813 17 597 0,'0'0'15'0,"0"0"2"0,0 0-1 0,0 0-7 16,0 0-3-16,132-68-6 16,-111 78 1-16,7 10 3 0,-9 9-4 15,-7 6 0-15,-6 8 1 0,-6 3 2 0,0 6 2 16,-9 0 1-16,-4-2 3 0,-1-3 1 16,-1-7 5-16,6-15 1 0,3-8 2 15,3-9 0-15,3-8 0 0,0 0 0 16,0 0-3-16,0 3-3 0,0-3-3 15,18 0-2-15,11-7-2 0,11-10-4 0,-1-2-1 16,2-5-5-16,-4 0-13 0,-2-5-33 16,-3 1-77-16,-4-6-191 0,1 6-8 15</inkml:trace>
          <inkml:trace contextRef="#ctx0" brushRef="#br0" timeOffset="6905.9201">7672 4 493 0,'0'0'46'0,"0"0"-22"0,0 0-15 15,0 0-7-15,0 0 1 0,0 0 0 16,0 0 2-16,0 0 4 0,0 0-5 0,24-47 11 15,-15 36-4-15,1 3 5 0,1 0-1 16,1-3-4-16,3-3-3 16,0 0-2-16,4-3-2 0,2 1-1 15,-4-1-1-15,4-2-1 0,0 5 0 0,0-4 1 16,0-3-2-16,-1 4 1 0,-7 4 0 16,4 0 1-16,-10 4 1 0,2-4 0 15,3 2 2-15,-7 4-1 0,1-4 0 16,-5 4 1-16,2 0 1 0,2 4 0 15,-5 3 1-15,0-2 0 0,0 2-2 0,0-3-2 16,0 0 1-16,0-5-4 0,0 0 0 16,0 2 1-16,0 0-1 15,0 6-1-15,-9 0 1 0,-6 0 0 16,-8 1 1-16,-8 15 0 0,1 12 1 0,-4 6 2 16,3 11 0-16,1 6 3 0,3 6 5 15,4 0-5-15,7 2 4 0,4-3-4 16,7-5-3-16,5-5 0 0,0-6-2 15,8-5 0-15,5-6-1 0,2-7 1 16,0-8 1-16,3-6 0 0,6-8-1 0,0 0-1 16,8-6 0-16,-6-12 0 0,-5-9 1 15,-9-5-2-15,-8 0-2 0,-4-3-2 16,-1 0-3-16,-17 5 2 0,-5 2 0 16,-6 6-2-16,1 7-1 0,-5 7-5 15,0 4-12-15,0 4-16 0,3 10-40 16,3 7-95-16,7-1-128 0</inkml:trace>
          <inkml:trace contextRef="#ctx0" brushRef="#br0" timeOffset="9585.4945">8931 143 315 0,'0'0'64'16,"0"0"-11"-16,0 0-13 0,0 0-8 15,0 0-4-15,0 0-3 0,0 0 0 16,0 0-3-16,0 0 1 0,14-44-1 16,-13 44-3-16,-1-3-5 0,0 3-3 0,3 0-4 15,-3 0 1-15,-7 5 1 0,-8 14-2 16,-9 2-2-16,-3 5 0 0,-3 2-2 16,-2-1 2-16,2 4 0 0,1-4 2 15,2 1 1-15,3-5 0 0,8-5 0 16,1-5-1-16,6-5 0 0,4-3-3 15,1-1-2-15,4-4-2 0,-2 0 0 0,2 0-4 16,-1 4-3-16,-2-3-6 16,3-1-17-16,-2 0-26 0,-1 2-62 15,-3-2-180-15</inkml:trace>
          <inkml:trace contextRef="#ctx0" brushRef="#br0" timeOffset="7332.1138">8664-195 601 0,'0'0'30'0,"0"0"4"15,0 0-4-15,117 52-10 0,-75-23-7 16,0 7-4-16,0-1-6 0,-3 3 1 15,-1-3-4-15,-2 2-2 0,-3-8 0 16,-4-2-5-16,-10-7-10 0,-1-3-20 0,-1-6-40 16,-4-5-75-16,-1 2-133 0</inkml:trace>
          <inkml:trace contextRef="#ctx0" brushRef="#br0" timeOffset="7516.3635">9191-294 648 0,'0'0'31'0,"0"0"3"0,0 0-8 0,0 0-8 15,-121 142-7-15,95-108-3 0,-1 6 0 16,-3 2-8-16,-2 5-4 0,4 1-17 16,-1-2-75-16,7-2-203 15,1-8-24-15</inkml:trace>
        </inkml:traceGroup>
        <inkml:traceGroup>
          <inkml:annotationXML>
            <emma:emma xmlns:emma="http://www.w3.org/2003/04/emma" version="1.0">
              <emma:interpretation id="{5AA65A1B-72DE-44EE-811E-1C250B2D1068}" emma:medium="tactile" emma:mode="ink">
                <msink:context xmlns:msink="http://schemas.microsoft.com/ink/2010/main" type="inkWord" rotatedBoundingBox="29826,7523 33006,7297 33108,8734 29928,896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9984.4675">9803-288 607 0,'0'0'10'0,"0"0"6"0,0 0 0 0,0 0-4 16,0 0-2-16,0 0-4 0,0 0 3 15,0 0 2-15,0 0 2 0,42 156 1 0,-37-108-3 16,-4 0 1-16,2-1-4 15,-1-2-3-15,1-7-2 0,-2 0-1 16,1-11-1-16,1-2-1 0,-3-11 0 16,0-5-1-16,1 0-3 0,-1-9-5 0,0 0-13 15,0 0-20-15,0 0-48 0,0 0-182 16,3 0-23-16</inkml:trace>
          <inkml:trace contextRef="#ctx0" brushRef="#br0" timeOffset="10376.5135">10501-372 388 0,'0'0'58'0,"0"0"-6"0,0 0-6 15,0 0-14-15,-111 131-8 0,99-86-6 16,0 3-2-16,7-3-2 0,5 3-6 16,0-7 4-16,12-5-6 0,3-5-2 15,3-9-1-15,-3-9 0 0,3-5 2 16,-7-3 2-16,4-5 1 0,7-2 1 15,-4-14 0-15,2-9-2 0,-7-7-1 16,-7-8-6-16,-3-4 1 0,-3-1-5 0,-4 0 3 16,-8 1 2-16,-2 5-2 0,4 13 2 15,-1 3-4-15,4 7-2 16,2 8-6-16,4 2-14 0,1 6-17 0,0-2-43 16,0 2-100-16,6 0-94 0</inkml:trace>
          <inkml:trace contextRef="#ctx0" brushRef="#br0" timeOffset="10837.3588">11191-413 419 0,'0'0'48'15,"0"0"1"-15,0 0-9 0,0 0-19 0,-132 103-11 16,114-62-3-16,6-3-5 16,4 2 0-16,4-3 0 0,4-5 2 0,0-4 0 15,7-3 2-15,2-7-4 16,3-5 2-16,-3-5 1 0,5-4 4 0,8-4 0 16,-2 0 1-16,4-12 0 0,-5-5-7 15,-2-7 2-15,-10 3-4 0,1-3 3 16,-7-3 0-16,-1-2-3 0,0-4 0 15,-6 11-3-15,-3 3 0 0,3 5-3 16,2 8-7-16,-4-5-8 0,4 7-19 0,-1-1-22 16,4 0-30-16,1 5-43 0,0-1-113 15</inkml:trace>
          <inkml:trace contextRef="#ctx0" brushRef="#br0" timeOffset="11251.0684">11634-344 481 0,'0'0'47'0,"0"0"-13"0,0 0-9 16,-75 120-10-16,65-77-2 0,4-2-1 16,3-1-4-16,3 1 0 0,0-8-4 15,0-10-1-15,9-3 1 0,0-7 0 16,0-4 2-16,1 2 1 0,-5-8 0 15,8-3 0-15,-2 0 1 0,2-16-2 0,2-10 0 16,-7-2-5-16,-4-9 4 0,-4 1-7 16,0 0 3-16,-3 10-2 0,-3 3-2 15,3 7-3-15,2 11-7 0,-2-2-9 16,3 7-20-16,-5-4-30 0,2-2-55 16,-1 3-143-16</inkml:trace>
          <inkml:trace contextRef="#ctx0" brushRef="#br0" timeOffset="25960.7017">12222-288 160 0,'0'0'40'0,"0"0"-8"0,0 0 1 0,0 0 1 15,0 0 3-15,0 0 1 0,0 0 1 16,0 0-1-16,0 0-1 0,0-11-3 16,0 10-8-16,0 1-5 0,-3-4-5 15,3 4-4-15,-1-1 1 0,1-1-3 16,-3-1-1-16,3 3 0 0,-2-2-2 15,2 2-1-15,-3-2-2 0,3 2-1 16,-1-2 0-16,1 2 1 0,-2-2-2 16,-1 2 0-16,2-3 0 0,-2 3 0 15,1-2 0-15,-1 2 1 0,2-2 0 0,-2 2 0 16,1-3 0-16,-1 3 0 0,2 0 0 16,-8-1-2-16,0-2 2 0,3 2-1 15,-2 1 1-15,8 0 0 0,-1 0 0 16,1 0 1-16,-3 0-1 0,1 0 0 15,-1 0-1-15,2 0 1 0,-1 0 0 0,-1 0-2 16,-6 0 1-16,0 0-1 0,3 0 1 16,-8 1 1-16,8 2 1 0,-1-2 0 15,-7 6-1-15,8-4 0 16,0-1 0-16,2 2 0 0,4-4-1 0,-3 0 0 16,3 0-2-16,-2 2 1 0,-1-2 0 15,-3 5-1-15,0 0 0 0,-1-4 1 16,-2 5-1-16,4-1 1 0,1 0 0 15,-1 0 0-15,-1-1 0 0,2 1 0 16,-1-1-1-16,-5 4 1 0,5-3 0 0,1-1 0 16,-5 3-1-16,4-1 1 0,1-3-1 15,-1 2 0-15,5-5 1 0,-4 3-1 16,-1 1 1-16,1 2-1 0,2-2 0 16,2-4 0-16,-1 0 0 0,1 0-1 15,0 3 2-15,-3-1-1 0,1 7 1 16,-1-4-1-16,2 2 0 0,-4 7 0 15,2-7 0-15,2-2 1 0,-4 10-1 16,2-9 0-16,1 0 0 0,-1 1-1 16,2-1 1-16,1 3-1 0,-3-3 1 0,3 3 4 15,0-2-4-15,0 2 5 0,0-1-5 16,0 7 1-16,0-9 0 0,0 0-2 16,3 11 2-16,-2-12-1 0,2 2 0 15,-1 1 0-15,1-5 0 0,2 4 1 16,-4 0-1-16,7 4 0 0,-4-7 1 15,1 0-2-15,2 6 2 0,-2-3-1 0,4-1 1 16,3 2 1-16,-9-5-1 0,6 3-1 16,-2-1 2-16,-1-3-2 15,8 4 0-15,-8-3 1 0,1-1 0 0,-1 0 0 16,2-2 0-16,-2 3-1 0,0-2 1 16,1 1-1-16,-7-2 1 0,6 0 0 15,2 3 0-15,-2-3 1 0,3 2-1 16,-9-2 0-16,6 0 0 0,3 0 0 15,0 0 1-15,0 0 0 0,-3 0 0 0,1 0 1 16,0 0-1-16,6-7 0 16,-7 6 1-16,2-2 1 0,2-4 0 0,-4 5 0 15,6-7-1-15,-1 4-1 16,-2-4 0-16,1 1 0 0,-2-2 0 0,1 2 0 16,-3-2-1-16,3 1 0 0,-5-2 0 15,2 3-5-15,2-3 6 0,-4-2-6 16,2 2 6-16,-1 1-1 0,-1-4 0 15,2 3 2-15,-3-2-1 0,2 2 0 16,-4-4-1-16,4 1 2 0,-5 0-2 0,3-2 2 16,-3 6-1-16,0-7 0 0,0 8-3 15,0-9 2-15,0 0 0 0,-8 3-1 16,-1-7 2-16,-1 2-1 16,-1 1-2-16,-1 1 2 0,6 7-2 0,-3-3 0 15,0 3 1-15,5 4 1 0,-5-3-2 16,4 3 0-16,-5-2-1 0,1-2 0 15,3 7-1-15,-8 0 1 0,8 2-1 16,-3 0-1-16,-9-1-5 0,9 3-9 16,-14 0-15-16,-7 0-32 0,-1 0-70 15,-8 0-170-15</inkml:trace>
          <inkml:trace contextRef="#ctx0" brushRef="#br0" timeOffset="13816.3048">11970-98 420 0,'0'0'66'0,"0"0"-19"16,0 0-10-16,0 0-9 16,0 0-10-16,0 0-3 0,0 0-1 15,0 0-5-15,0 0 3 0,-11 3-3 0,10-3 0 16,1 0 0-16,-3 0-1 0,3 0 1 16,-2 0-2-16,2 0-2 0,0 0 0 15,0 0-1-15,0 0 1 0,0 0-1 16,-3 0 0-16,3 0-1 0,0 0 0 15,0 0 0-15,0 0-1 0,0 0 2 0,0 0-2 16,0-3-1-16,3-5 0 16,6-4 2-16,-1 1-1 0,1 0 2 0,4-3 0 15,-4 1-2-15,6 0 1 16,-1 1 0-16,-4 5 0 0,11-7 2 0,-4 6-2 16,-5-2-2-16,7 1 2 0,-5 3-1 15,0 0 0-15,-2-1 2 0,-5 5-2 16,4-5-1-16,-4 6-1 0,-1-2-1 15,0 1-2-15,-6 2-1 0,8 0-14 16,-2 0-35-16,1 0-192 0,-1 5-76 0</inkml:trace>
          <inkml:trace contextRef="#ctx0" brushRef="#br0" timeOffset="13261.2158">12114-184 216 0,'0'0'53'0,"0"0"-3"0,0 0-4 16,0 0-7-16,0 0-4 0,0 0-3 15,0 0-2-15,0 0-5 0,0 0-5 16,0 0-5-16,-11 0-3 0,8 0-4 15,3 0-1-15,0 0-1 0,-1 0 1 0,1 0 3 16,0 0 1-16,-3 0 1 16,3 0 0-16,0 0-2 0,0 0 1 15,-2 0-2-15,2 0-3 0,0 0 0 0,0 0-1 16,-3 0 0-16,3 0-1 0,0 0 0 16,0 0 2-16,0 0 0 0,0 0 0 15,-1 0 0-15,1 0-1 0,0 0 0 16,0 0-1-16,0 0-2 0,0 0 1 15,0 0-2-15,0 0-1 0,0 0 1 16,0 0-2-16,0 0 1 0,0 0-1 0,0 0 1 16,0 0-2-16,0 0 0 15,0 0 0-15,0 0 0 0,0 0 1 16,0 0-1-16,0 0-1 0,0 0-3 0,0 0-15 16,0 0-41-16,0 0-100 0,0 0-134 15</inkml:trace>
          <inkml:trace contextRef="#ctx0" brushRef="#br0" timeOffset="11578.0068">12156-265 513 0,'0'0'54'0,"0"0"-15"0,0 0-14 15,-33 145-8-15,33-106-8 0,0-5 3 16,9-2-3-16,6-9-1 0,5-5 1 16,-5-7 1-16,7-8 1 0,5-3 1 15,3-6 2-15,6-13 3 0,-7-7-2 16,-5-6-5-16,-4-4 2 0,-7-7-10 15,-7-4 1-15,-3 2-3 0,-3-4-5 16,-3 7-9-16,-9 3-16 0,-11 5-35 16,-4 12-87-16,-7 9-154 0</inkml:trace>
          <inkml:trace contextRef="#ctx0" brushRef="#br0" timeOffset="60948.9814">12403-1033 492 0,'0'0'26'0,"0"0"10"16,154 30-4-16,-81 10 0 0,2 14-7 16,-2 12-5-16,-9 8-4 0,-9 10-6 15,-13 11-1-15,-12 5-4 0,-12 1 1 16,-6-1-5-16,-12-7 1 0,0-6 0 15,-13-10-2-15,-7-6 1 0,-7-5-5 16,-4-6-9-16,-7 2-10 0,-1-4-42 16,-5-3-124-16,-2-8-100 0</inkml:trace>
        </inkml:traceGroup>
      </inkml:traceGroup>
    </inkml:traceGroup>
    <inkml:traceGroup>
      <inkml:annotationXML>
        <emma:emma xmlns:emma="http://www.w3.org/2003/04/emma" version="1.0">
          <emma:interpretation id="{1AEA8B76-AAD3-43A1-9293-B0F16FC84E3A}" emma:medium="tactile" emma:mode="ink">
            <msink:context xmlns:msink="http://schemas.microsoft.com/ink/2010/main" type="paragraph" rotatedBoundingBox="19745,10398 31814,9162 32086,11815 20017,13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C82F15-4158-40E1-8715-24B7D7332B06}" emma:medium="tactile" emma:mode="ink">
              <msink:context xmlns:msink="http://schemas.microsoft.com/ink/2010/main" type="line" rotatedBoundingBox="19745,10398 31547,9190 31687,10556 19885,11765"/>
            </emma:interpretation>
          </emma:emma>
        </inkml:annotationXML>
        <inkml:traceGroup>
          <inkml:annotationXML>
            <emma:emma xmlns:emma="http://www.w3.org/2003/04/emma" version="1.0">
              <emma:interpretation id="{A9FF5FEC-FC57-4197-86B3-BA4880792800}" emma:medium="tactile" emma:mode="ink">
                <msink:context xmlns:msink="http://schemas.microsoft.com/ink/2010/main" type="inkWord" rotatedBoundingBox="19745,10398 25232,9836 25372,11203 19885,11765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30602.745">4941 2033 310 0,'0'0'80'0,"0"0"-13"16,0 0-19-16,0 0-15 0,0 0-7 15,0 0 0-15,0 0-1 0,0 0-3 16,0 0-4-16,47 42-3 0,-21-18-5 15,2 1-4-15,1 1-4 0,-1 0 0 0,4-1-2 16,-5-1 0-16,-2-1-3 16,-5-6-1-16,-2-2-3 0,-7-4-8 15,-7-6-15-15,5 7-29 0,-4-3-62 0,-1 1-150 16</inkml:trace>
          <inkml:trace contextRef="#ctx0" brushRef="#br0" timeOffset="30840.2977">5220 1956 470 0,'0'0'36'0,"0"0"-5"0,0 0-9 16,0 0-4-16,0 0-5 0,0 0-4 15,0 0 2-15,0 0-5 0,-122 126 0 16,98-94-3-16,-3 0-1 0,-3 2-4 0,-2 0 0 16,-1 1-6-16,0 3-17 0,1-1-61 15,7-4-178-15</inkml:trace>
          <inkml:trace contextRef="#ctx0" brushRef="#br0" timeOffset="28357.0168">1768 2389 278 0,'0'0'38'0,"0"0"-6"15,0 0-7-15,0 0-2 0,0 0 0 16,0 0-1-16,0 0 4 0,0 0 0 16,0 0 4-16,-9-120-3 0,9 111-3 15,0-7-4-15,0 8-3 0,0-1-3 0,0 2 0 16,0-1-2-16,0-1 1 0,0 1-1 16,0 0-3-16,0 8 1 0,0 0-2 15,0 0 0-15,0-3 0 0,0-1-1 16,0 3-2-16,0-2 0 0,0 3-4 15,0-5-2-15,0 5-1 0,0 0 0 0,0 0 2 16,0 19 3-16,1 10 1 0,4 12-2 16,-2 5 2-16,-2 4-3 0,-1 5 5 15,0 0 1-15,0 1 0 16,0-4 2-16,-1-1 0 0,-4-5 1 0,1-4-2 16,-1-11-2-16,-2-7-1 0,5-6-2 15,-1-10 1-15,0 6-2 0,0-5-1 16,2-2 4-16,-2 8-5 0,1-9 3 15,-1 0-3-15,2 2 0 0,1-8-2 16,-3 0 0-16,3 0 0 0,0 2-4 16,0-1-2-16,0 3-7 0,0-4-8 0,0 0-17 15,7-5-18-15,10-15-50 16,5-4-108-16,1-5-67 0</inkml:trace>
          <inkml:trace contextRef="#ctx0" brushRef="#br0" timeOffset="30170.5315">2250 2351 360 0,'0'0'55'15,"0"0"-8"-15,0 0-12 0,0 0-7 0,0 0-7 16,0 0-9-16,0 0-6 16,0 0-3-16,0 0-1 0,0 0 2 0,-28 6 1 15,14 26 0-15,4 7 3 0,1 3-1 16,7-5 3-16,2 1 0 0,0-5-3 15,6-4 1-15,8-5-3 0,1-3-1 0,-2-5 2 16,5-5 1-16,2-5 2 0,-5-4-3 16,12 0 0-16,-6-2-2 0,2-2 0 15,4-11-1-15,-8-3-1 16,-4-4 0-16,-7-6-3 0,-7-6-3 0,-1-6-3 16,-6-7-4-16,-10 1-1 0,-4-1 7 15,1 5 1-15,-4 7 4 0,8 11 1 16,0 6 0-16,3 8 1 0,8 4 1 15,1 2-1-15,3 2 0 0,-3-3 0 16,3 3-2-16,-2 0 0 0,-1 0 0 0,1 0 1 16,-1 0 2-16,2 0-1 0,-2 0 2 15,1 0 1-15,2 0-1 0,-3 0 1 16,3 0 0-16,0 0-1 16,9 9 1-16,11-1-1 0,6 1-2 0,2-2 0 15,5-7 0-15,0 0-2 0,6 0-2 16,2-8 0-16,3-1-1 0,2-2-3 15,1 0-1-15,-4-3-4 0,-4 3-2 16,-1 3-3-16,-5-1 3 0,-10 2 2 16,-1 2 4-16,-7 1 2 0,0 2 1 0,0-3-3 15,2 4-3-15,-2-4-3 0,0 3-2 16,1-2 2-16,-4 2 2 0,5-3 5 16,-5 2 4-16,2 0 1 15,-1-2 2-15,1 2-1 0,-1-5 1 0,1 3-1 16,-4 1 3-16,4-3-1 0,-2 3 1 0,0-2 1 15,-6 3 4-15,1 1 1 0,-7 2 1 16,0-2 1-16,0 2 1 16,2 0 1-16,1-3-2 0,-2 3-2 15,-1 0-4-15,0 0-3 0,0 0-1 0,0 0 1 16,-6 11 0-16,-12 11 3 0,-1 11 0 16,1 5 2-16,0 6 2 0,3 5 0 15,4 0-1-15,4-1 0 0,5-2-3 16,2-3 2-16,2-4-3 0,8-6 1 15,7-8-3-15,1-4 0 0,-6-7 0 0,6-4 1 16,-5-4 0-16,2-6 1 0,0 0 0 16,-1 0-2-16,5-5 1 15,-5-12 0-15,3-10-1 0,-10-7-3 16,-2-4-4-16,-5-10-6 0,0-4-7 0,0-1-1 16,-9 4 2-16,-2 3 2 0,0 9 9 15,-2 5 1-15,4 12 3 0,-2 2-1 16,2 10 2-16,-1 0 0 0,-4 2 1 15,-2 4 0-15,1-1 0 0,-3 3 1 16,1 0-1-16,1 0 1 0,1 5 0 0,9-2 0 16,-2 0 0-16,8-3 1 0,-1 0 1 15,1 0 0-15,0 5 1 0,0-5 0 16,0 8 2-16,4 0 0 0,7 1-1 16,8 2 0-16,7-4-2 0,-1-3 1 15,11 0-2-15,-1-4-1 0,1 0 2 16,-1 0-3-16,1 0 1 0,-2-4 0 15,2-3-1-15,2 0-1 0,-4-1 1 16,4-1 0-16,-3 1 1 0,1 0 0 16,-3-3-1-16,-11 6 0 0,-1-1 0 0,-7 4 0 15,-7 0 1-15,1 0 2 0,-8 2-1 16,0-2 1-16,0 2-2 0,3 0-1 16,-2-3 0-16,2 3 0 0,-1 0 0 15,1 0 0-15,-2-1-1 0,2 1 0 16,-1 0 0-16,1 0-2 0,-1 0 1 15,-2 0 2-15,0 1 0 0,0 19 3 0,-5 12 0 16,-6 6 1-16,-1 3 0 16,5-2 1-16,-1-1-1 0,2 0 1 15,6-3-4-15,0-5 3 0,0-7-2 0,0-1 1 16,6-9-1-16,3-2-1 0,0 0 0 16,5-6 1-16,0 1 0 0,5-6 0 15,10 0 0-15,1-6-2 0,7-15 1 16,-1-3-1-16,-3-4 0 0,-3-8-1 15,1 0 0-15,-7-5-3 0,-5 1-4 16,-4-5-7-16,-7 2-9 0,-7 5 0 16,-1-1 1-16,-9 8 6 0,-9 7 7 0,-6 8 6 15,8 5 2-15,-10 9 3 0,0-1 1 16,-2 3 0-16,1 0 1 0,4 0 0 16,8 5-2-16,2 0 3 0,-1-1-1 15,8-2-1-15,-4 3 0 0,5-1 1 16,1-2 0-16,-5 6 1 0,7 0 0 15,-2-5 0-15,1 5 0 0,3-8 2 16,-2 0-2-16,2 9 2 0,0-2-1 0,0 1 1 16,0 1 0-16,0-9 0 0,0 4 2 15,0 1-1-15,5-2-1 0,5 2 0 16,-1-2-2-16,6-3-1 0,12 0 0 16,-1 0-2-16,7-5 0 0,0-4 0 15,3 3-1-15,-1-5 0 0,5 2 1 16,2-2 0-16,2 0 0 0,-1 1 0 15,0 2-1-15,-7-1-2 0,-12 3 2 16,0 2 0-16,-6-1 0 0,-3 2 1 16,3 0-1-16,-9 0-1 0,6 1 1 0,-6 2 0 15,0 0 0-15,0 0 1 0,-9 0-2 16,0 0 0-16,4 0 0 0,-1 0 0 16,5 11 1-16,-3 9 0 0,-5 7 0 15,0 5 1-15,-3 1-1 0,-2-11 1 16,4 5-2-16,1 0 2 0,0-10-2 0,0 8 1 15,0-11 0-15,1-1 0 16,7-2 0-16,-4-8 2 0,7 2 0 16,-5-3 1-16,7-2 0 0,10 0 0 0,-4-4 0 15,5-10 0-15,-3-8-1 0,-4-2-1 16,-4-5 1-16,-4-1-1 0,-4-2-1 16,-5-1-1-16,0 10-2 0,0-2-2 15,-5 9 0-15,-1 3-1 0,2-3-3 16,-1 10-10-16,2 1-13 0,3 5-26 15,-6 0-77-15,-6 3-146 0</inkml:trace>
          <inkml:trace contextRef="#ctx0" brushRef="#br0" timeOffset="20464.5898">-170 2839 194 0,'0'0'63'0,"0"0"-8"0,0 0-17 0,0 0-4 15,0 0-6-15,0 0 0 0,0 0-1 16,0 0-4-16,0 0-3 0,-36-2-1 16,34 2-4-16,-1 0 0 0,2 0 0 15,-2-3-3-15,1 3-2 0,-1 0 0 16,2 0-1-16,-2 0 1 0,1 0 1 0,1-1 2 15,1 1 2-15,-3 0-3 16,3 0 0-16,-2 0 0 0,2 0-1 0,-3 0-1 16,3 0 0-16,0 0-4 15,0 0 0-15,0 0-1 0,0 0-2 0,0 0 1 16,0 0 1-16,0 0-1 0,0 0 1 16,0 0-1-16,0 0 1 0,0 0-1 15,0 0 1-15,0 0 1 0,0 0-1 16,0 0 0-16,0-3 0 0,0 3 0 15,0 0-2-15,0 0 1 0,3 0-1 0,5-2 0 16,1 2 0-16,0-2 0 0,0 2-1 16,0-2 0-16,0 2 1 0,6-2 0 15,3 2-1-15,-12-3 0 0,12 1 1 16,-9 2-3-16,6-2 1 0,3 0-1 16,-12 0-1-16,11-1 2 0,-11 1-1 15,0 1 1-15,3 1-1 0,-2-3 0 16,2 1 0-16,-3-1 1 0,9 1 1 15,-7 1-1-15,-2-4 3 0,3 4-3 16,-3-1 0-16,1 0 0 0,-1-1-2 0,3 3 2 16,-9 0 0-16,7-3-1 0,0 2 0 15,-1-1 1-15,2 2 0 0,-2-2 0 16,3-1 0-16,4 1 1 0,2-2-1 16,-1 2 0-16,1-3-1 0,-2 1 2 15,10 0-1-15,-8-1 0 0,9-4 3 16,-2 3-2-16,-5 1-1 0,9-2 0 15,-2 1-1-15,-8 1 1 0,10-1 0 16,-11 2-1-16,-2-1-2 0,2 3-1 16,-9 0-7-16,3 2-15 0,-9 0-42 0,0-2-119 15,3-3-140-15</inkml:trace>
          <inkml:trace contextRef="#ctx0" brushRef="#br0" timeOffset="18401.352">311 2679 229 0,'0'0'48'0,"0"0"-13"15,0 0-13-15,0 0-5 0,0 0 4 16,0 0 1-16,0 0 3 0,0 0 3 16,0 0-3-16,0 0 4 0,-12 0-2 15,11 0-2-15,1 0-5 0,-3 0-4 16,3 0-2-16,-2 0 2 0,2 0 0 15,-1 0-3-15,1-3-1 0,-3 3 0 16,3 0 0-16,-2 0 0 0,2 0 0 16,-3 0-2-16,3 0-2 0,-1 0 1 15,1 0-2-15,-3 0 0 0,3 0-1 0,-2 0-1 16,2 0 1-16,-3 0 1 0,3 0-1 16,-2 0 0-16,2 0 1 0,-3 0-4 15,3 0 0-15,-1 0 1 0,1 0-1 16,0 0 2-16,0 0-2 0,0 0 0 15,0 0 0-15,0 0-2 0,0 0 1 0,0 0-2 16,0 0 1-16,4 0 1 16,16 0 2-16,12 0 1 0,8-2 0 0,7-3-1 15,5-4 1-15,7 1-1 16,4-3 2-16,-1-3-3 0,2 3 0 0,-6-2 0 16,-6 1 0-16,-5 1-1 0,-7 2 0 15,-14 3 2-15,-3 1-2 0,-8 1 1 16,-8 2-1-16,-1 2-2 0,-6 0 1 15,0-2 1-15,0 2-1 0,2 0 1 16,1-2-1-16,-2 2 0 0,2-2 1 0,-1 2 0 16,1 0 0-16,-2 0 1 0,2 0-2 15,-1-3 0-15,1 3-1 0,-3 0-2 16,0 0 0-16,1 0 0 0,-1 0-3 16,0 0-3-16,3 0-8 0,-3 0-17 15,0-2-29-15,0 2-39 0,0 0-133 16,0 0-81-16</inkml:trace>
          <inkml:trace contextRef="#ctx0" brushRef="#br0" timeOffset="19146.5934">443 2360 275 0,'0'0'55'0,"0"0"-5"0,0 0-14 16,0 0-10-16,0 0 2 0,0 0 4 15,0 0 1-15,0 0-1 0,0 0-5 16,0 0-5-16,-36-47-2 0,36 42-2 0,-1 3-1 16,1 1-2-16,-3-2-2 0,3 1-3 15,-2-1-1-15,2 2-3 0,0-1-1 16,0-1-2-16,-3 3 1 0,3-2-1 16,0 2-1-16,0-2 0 0,0 2-2 15,0-2 1-15,0 2 0 0,0 0 0 16,0 0 0-16,0 0 1 0,0 0 0 15,0 2 2-15,0 13 2 0,5 10 0 16,4 8 3-16,-2-4-3 0,-1 8-1 16,0-2 0-16,2 1-1 0,-2 4 0 15,1-1 1-15,-1-1-1 0,0 0 1 0,-1 1 0 16,-1-1-1-16,-1-3 0 0,-1 3 1 16,-2-3 3-16,0 1-4 0,0 1 4 15,0-2-4-15,0-10 0 0,0 2 0 16,0 1-1-16,0-9 1 0,-2 9-1 15,2-7 1-15,-3-3 0 0,3 1 1 16,0-9-1-16,0-1 0 0,0-9 1 16,0 0-1-16,0 0-1 0,0 2 1 15,0-1-1-15,0 2-1 0,0-1 0 0,0 1-1 16,0-1 0-16,0-1 0 0,0 2-3 16,0-1-3-16,0 0-8 0,0-2-22 15,0 0-57-15,0 0-225 0,0-10-32 16</inkml:trace>
          <inkml:trace contextRef="#ctx0" brushRef="#br0" timeOffset="62536.9773">1195 1949 248 0,'0'0'68'16,"0"0"-10"-16,0 0-9 0,0 0-17 0,0 0-6 15,0 0-3-15,0 0-7 0,0 0-7 16,0 0-7-16,0 0-2 0,8-75 1 15,-8 75 6-15,-3 15 0 0,-6 14 8 16,-6 15-4-16,-5 11 2 0,0 12 0 16,-4 8 0-16,-3 10-2 0,-1 9-1 0,4 5-1 15,0 1-3-15,6-4 3 0,7-5 1 16,7-9-3-16,4-7 0 0,0-11-3 16,10-6-2-16,10-10 0 0,7-3-1 15,6-11 0-15,9-1-4 0,10-4-11 16,13-7-62-16,12-3-202 0,7-16-21 0</inkml:trace>
        </inkml:traceGroup>
        <inkml:traceGroup>
          <inkml:annotationXML>
            <emma:emma xmlns:emma="http://www.w3.org/2003/04/emma" version="1.0">
              <emma:interpretation id="{218849CE-26AE-4DA0-9890-59ACE7C63FA3}" emma:medium="tactile" emma:mode="ink">
                <msink:context xmlns:msink="http://schemas.microsoft.com/ink/2010/main" type="inkWord" rotatedBoundingBox="25948,10153 26803,10066 26851,10535 25996,10623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31517.2856">5965 1816 407 0,'0'0'72'16,"0"0"-8"-16,0 0-13 0,0 0-18 15,0 0-8-15,0 0-1 0,0 0-1 16,0 0-4-16,0 0-2 0,0 0-6 16,-13-37-4-16,13 37-4 0,0-1-3 15,0 1-2-15,0 0 5 0,0 19 2 16,0 13 3-16,0 8 6 0,0 4-5 15,0-4 3-15,0 5-7 0,0-4 0 16,0-5-1-16,0-10-1 0,0 1 1 16,0-9-2-16,0-10-2 0,0 7 1 0,0-5-1 15,0-2 0-15,0 8-1 0,0-10-2 16,0 1-2-16,0 0-5 0,-5-5-7 16,1 3-14-16,-1-2-16 0,1 2-45 15,4-5-104-15,-2 0-101 0</inkml:trace>
          <inkml:trace contextRef="#ctx0" brushRef="#br0" timeOffset="32136.5444">6648 1784 333 0,'0'0'55'0,"0"0"-9"0,0 0-11 16,0 0-9-16,0 0-3 0,0 0-2 15,0 0-5-15,0 0-1 0,0 0-4 16,0-52-2-16,0 51-3 0,-3-2-3 15,1 3-3-15,-1 0 3 0,-6 0 2 16,0 0 0-16,-3 3 3 0,-6 9-1 16,6 5 2-16,-3 7 1 0,5 2-1 0,1 0 3 15,2 3 2-15,3 3-4 0,1 3 2 16,1-1-5-16,2-2-2 0,0-2-1 16,2 2-1-16,7-6 1 0,2-1-2 15,2-4 0-15,-1-5 0 0,0-4 1 16,-3-4 2-16,5 0 1 0,1-5 1 0,1-3 0 15,8 0 2-15,-4-3 0 16,7-8 3-16,-8-4-3 0,-4-4-2 16,-4-6-2-16,-3-2-2 0,-7-7-1 15,-1-2 1-15,0-6-4 0,-5-1-8 0,-5-5 1 16,-1 7-8-16,-2 1 4 0,4 13-4 16,-2 5-15-16,2 11-48 0,-4 8-119 15,-11 2-103-15</inkml:trace>
        </inkml:traceGroup>
        <inkml:traceGroup>
          <inkml:annotationXML>
            <emma:emma xmlns:emma="http://www.w3.org/2003/04/emma" version="1.0">
              <emma:interpretation id="{D630FAAC-569E-46C3-AC4E-61F7B4BA1056}" emma:medium="tactile" emma:mode="ink">
                <msink:context xmlns:msink="http://schemas.microsoft.com/ink/2010/main" type="inkWord" rotatedBoundingBox="27804,9922 28512,9850 28574,10457 27866,10530"/>
              </emma:interpretation>
              <emma:one-of disjunction-type="recognition" id="oneOf5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44144.9358">7790 1947 383 0,'0'0'59'15,"0"0"-11"-15,0 0-8 0,0 0-6 16,0 0-3-16,0 0-3 16,0 0-2-16,0 0-3 0,0 0-2 0,0 0-4 15,-6-7-4-15,6 7-3 0,0 0-3 16,0 0-1-16,-3-2-1 0,3 2 0 15,0 0 1-15,0 0 0 0,0 0 2 16,0 0 0-16,0 0 1 0,0 0 0 16,0 0-3-16,0 0-1 0,0 0-1 0,6-2 4 15,15-2-1-15,9-4-2 0,16-3 5 16,3-5-5-16,10-1 3 0,2 2 1 16,6 1-2-16,0-2-1 0,-2 2-2 15,-8 3-2-15,-9 2 1 0,-6 0-2 16,-15 4 3-16,-12-1-2 0,-6 6-1 15,-9 0-1-15,0-2-1 0,0 2 2 16,2 0-2-16,1 0 2 0,-2 0 0 16,2 0-1-16,-1-1 0 0,1 1-1 15,-2 0 1-15,2 0-1 0,-1 0 1 0,1 0-1 16,-2 0-3-16,2 0-3 0,-3 0-5 16,0 0-13-16,2-2-16 0,-2 2-25 15,0-5-57-15,0 5-180 0,0-1-6 16</inkml:trace>
          <inkml:trace contextRef="#ctx0" brushRef="#br0" timeOffset="44660.5087">8044 1561 450 0,'0'0'62'0,"0"0"-7"16,0 0-18-16,0 0-14 0,0 0-7 15,0 0 1-15,0 0 0 0,0 0 1 16,0 0-2-16,0 0 0 0,-19-32-2 16,19 32 0-16,-3-1-1 0,3 1-2 0,0-3-3 15,0 3-2-15,0 0-4 0,0 0-2 16,0 0 1-16,0 0 1 0,0 3 2 16,0 16 2-16,0 11 1 0,0 6 3 15,0 2-5-15,4 1 3 0,1 3-3 16,-1 2 2-16,2 1 3 0,-1 2-5 15,-1-2 4-15,1-5-5 0,-2-8-1 0,-3-2 2 16,1-11-2-16,-1 2 1 16,0-1 0-16,0-11 1 0,0 6-2 15,0-7 1-15,0 0-2 0,0 1-1 0,0-9 0 16,0 0-2-16,0 0 1 0,0 2 0 16,0 0 0-16,0 1 0 15,0-2-1-15,0-1-3 0,0 3-12 0,-1-3-28 16,1 0-72-16,0-9-202 0,-5-13-25 15</inkml:trace>
        </inkml:traceGroup>
        <inkml:traceGroup>
          <inkml:annotationXML>
            <emma:emma xmlns:emma="http://www.w3.org/2003/04/emma" version="1.0">
              <emma:interpretation id="{BFD5A26A-8070-433E-AC7B-7AAE99330F8E}" emma:medium="tactile" emma:mode="ink">
                <msink:context xmlns:msink="http://schemas.microsoft.com/ink/2010/main" type="inkWord" rotatedBoundingBox="29243,9779 31583,9539 31648,10178 29308,10418"/>
              </emma:interpretation>
              <emma:one-of disjunction-type="recognition" id="oneOf6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52371.313">9878 1569 267 0,'0'0'49'0,"0"0"0"0,0 0-6 16,0 0-5-16,0 0-5 0,0 0-1 15,0 0-3-15,0 0-2 0,0 0-6 16,17-84-2-16,-14 77-3 0,-3 7 0 16,0-1 0-16,0 1 0 0,0-3-1 0,2 1-1 15,-2-1-2-15,0 2-3 0,0-8-4 16,0 3-1-16,0-1-3 0,-2 1 0 16,2 6 0-16,-6-5-1 0,1 2 1 15,-2 0-1-15,2 0 2 0,5 3-1 16,-9 0 0-16,2 0-1 0,-10 0 0 15,4 0 0-15,1 5 1 0,0 1 0 16,1 0 1-16,1 4 0 0,1 1-1 16,-3 3 1-16,4-3-1 0,-4 10 0 15,2-3 2-15,-1 1-3 0,-2 6 1 0,-1-1 0 16,5-7-2-16,0 3 1 0,0 0 2 16,4-4-1-16,-1 8 2 0,2-8-3 15,2 1 1-15,2 7 1 0,0-3 2 16,3 7 1-16,9-6 2 0,2-2 0 15,3-2 5-15,1-1-7 0,1-2 4 0,-5-4-4 16,4 1-1-16,-8-5 1 0,4-3 1 16,1 0-1-16,3-4-1 15,6 0 2-15,-9 0-1 0,7 0 2 16,-2-11-7-16,-3-7 3 0,4-2-4 0,-5-3 3 16,-5-2 0-16,-5-4-1 0,-3-3 0 15,-3 3-1-15,0 4 2 0,0-2-2 16,0 2 1-16,-5 10-1 0,-2-10-2 15,4 9 2-15,0 9 0 0,-2-8-1 16,4 8 1-16,-2 1-1 0,1 0-2 0,2 6 0 16,-3-2-2-16,3 2-4 0,0-4-5 15,-1 3-8-15,1-2-13 16,-3 3-13-16,3-1-20 0,0 1-28 16,0 0-63-16,0 0-116 0</inkml:trace>
          <inkml:trace contextRef="#ctx0" brushRef="#br0" timeOffset="52956.6316">10390 1461 264 0,'0'0'49'15,"0"0"-5"-15,0 0-3 0,0 0-3 0,0 0-3 16,0 0 1-16,0 0-1 0,0 0-3 16,0 0-6-16,0 0-4 0,51-37-2 15,-48 34-2-15,-2 2-1 0,2-3-1 16,-3 2-4-16,2 1 0 0,-2-2-2 15,1 1-3-15,-1 2-2 0,0-3-1 0,3 3-2 16,-3-2 0-16,0 2-1 0,0-1 0 16,0 1 0-16,-3 0 0 0,-9 0 0 15,-6 12 0-15,-4 6 1 16,2 4-1-16,2 2 2 0,3 4-3 0,1-2 1 16,4 3 0-16,2-10 1 0,4 3 0 15,2-4 2-15,1 3-1 0,1 4 1 16,0-7-2-16,0 7 0 0,0-12 1 15,6 0-1-15,0 0 2 0,3-2-1 16,0-2 0-16,-5-6 0 0,1 4 1 0,1-7 0 16,2 1 0-16,-2 1 1 0,1 1-1 15,-1-3-1-15,0 0 0 0,3-13-2 16,3 2 0-16,-7-6 1 0,-2 2-1 16,-3-4 1-16,3-2-1 0,-3 2 0 15,0 1-2-15,0 9 1 0,0-8-1 16,0 9-2-16,-3 2 1 0,1 0-3 15,2 6-3-15,-1-9-7 0,-2 3-10 16,1-1-9-16,-1 1-10 0,3 6-18 16,0-3-36-16,0 3-65 0,0 0-107 0</inkml:trace>
          <inkml:trace contextRef="#ctx0" brushRef="#br0" timeOffset="51644.6213">9303 1731 269 0,'0'0'45'0,"0"0"-6"16,0 0-5-16,0 0-7 0,0 0-4 15,0 0 2-15,0 0 1 0,0 0 4 16,0 0 0-16,-27-17-1 0,22 9-8 15,4 5-3-15,-4-7-5 0,2 1 1 16,-3-6 1-16,-1-1 0 0,2-1-2 0,1 1-1 16,2-4-2-16,1 3-1 0,-2-5 1 15,3 1-2-15,0 2 1 0,0 0-2 16,0 0 1-16,0 2-3 16,0 8 2-16,0 3-1 0,0 6-1 0,0-9 0 15,0-1 0-15,0 2 0 0,0 0 1 16,0 8-1-16,0-2 1 0,0 2-2 15,0-1-1-15,0-2-1 0,0 1 0 16,0 2-2-16,0-3-2 0,0 3 1 16,0 0 0-16,0 0 1 0,0 19 0 0,0 10 2 15,0 11 0-15,0 3 1 0,0 4-1 16,0 0 1-16,0-1 1 0,0-2-1 16,0-4 0-16,0 1 1 0,0-13 3 15,3 0-2-15,-3-9 3 0,0 1-3 16,0 0-1-16,0-11 1 0,0 0-2 15,0-9 1-15,0 0-1 0,0 0-2 0,0 2 1 16,0 0-1-16,0 0-1 16,0 0 0-16,0 1-1 0,0-1 1 15,0 0 0-15,0 0 0 0,0 0-2 0,0 1-1 16,0-1-2-16,0-2-2 0,0 2-6 16,0-2-10-16,0 0-17 0,0 2-24 15,0-2-46-15,0 0-100 0,3-13-88 16</inkml:trace>
          <inkml:trace contextRef="#ctx0" brushRef="#br0" timeOffset="54108.8436">10988 1510 417 0,'0'0'45'0,"0"0"-14"0,0 0-13 16,0 0-10-16,0 0-4 16,0 0-1-16,0 0 1 0,0 0 1 0,0 0-2 15,0 0 1-15,-42-27 4 0,27 38 3 16,0 12 3-16,7 2 0 0,4 7-2 15,4 3-2-15,0 3-4 0,0-3-2 16,0 0-1-16,7 0 0 0,-1-3-1 16,-1-11 5-16,2-1-5 0,-4-5 4 0,0-9-3 15,2 0 2-15,-5-6 3 0,0 0 7 16,0 0 3-16,6 0 1 0,6-4 3 16,0-12-9-16,4-11-1 0,-5 0-6 15,-5 5-3-15,-3-3-1 0,-2 8 0 16,-1-2-1-16,0 3-2 0,0 8 0 0,0 2-3 15,0 6-1-15,0-7-2 16,-1 0-6-16,-2 0-6 0,1 4-6 16,2 3-2-16,-1-2 0 0,1 2-1 15,-3-3-14-15,1 0-17 0,2 3-29 0,-3-2-41 16,3 2-87-16</inkml:trace>
          <inkml:trace contextRef="#ctx0" brushRef="#br0" timeOffset="53468.8142">10931 1413 397 0,'0'0'78'0,"0"0"-13"0,0 0-19 15,0 0-17-15,0 0-9 16,0 0-4-16,0 0 0 0,0 0-3 0,0 0 0 16,0 0-5-16,-20-18-1 0,20 18-2 15,-3 0-2-15,3 0-2 0,0 0-2 16,0 0 0-16,0 0-2 0,-1 4 2 15,1 17 1-15,-3 7 0 0,1 9 3 16,2-9-3-16,0-2 0 0,0-3 0 0,0-5 0 16,2 4 0-16,1-7 0 0,-2-7 1 15,2-2-1-15,-3-6 2 0,0 0 1 16,0 0 3-16,2 2 3 0,1-2 3 16,-2 3 1-16,2-3 2 0,-1 0 2 15,-2 3-3-15,0-3-1 0,3 0-6 16,-3-9-2-16,0-12-5 0,0-3-2 15,0 5-1-15,0 0-1 0,0 12-2 16,0 7-3-16,0-1-4 0,0 1-9 16,0-3-9-16,0 1-15 0,0 0-32 0,0 2-53 15,0 0-25-15,0 0-117 0</inkml:trace>
          <inkml:trace contextRef="#ctx0" brushRef="#br0" timeOffset="55305.098">11547 1518 341 0,'0'0'57'15,"0"0"-6"-15,0 0-7 0,0 0-6 0,0 0-5 16,0 0-6-16,0 0-9 0,0 0-7 16,0 0-7-16,0 0-6 0,-21-33-3 15,15 33 1-15,-3 14 2 0,-4 12 2 16,-2 11 0-16,4 3 0 0,-1 2 0 15,7-2 0-15,4-4 1 0,1-13 0 0,0 2 0 16,0-12-1-16,4 1 3 0,3-1 7 16,-4-9-2-16,1 3 6 0,-4-7 5 15,6 0-1-15,8 0 6 16,1-14-2-16,3-3-3 0,-9 0-2 0,-5-6-6 16,-4-8-3-16,0 1-3 0,0-4-3 15,-3 7-2-15,-1 10 0 0,2 8-4 16,-1 3-5-16,3 6-3 0,0-3-16 15,0 3-22-15,0 0-91 0,0-1-158 16</inkml:trace>
          <inkml:trace contextRef="#ctx0" brushRef="#br0" timeOffset="54497.7358">11549 1453 374 0,'0'0'48'0,"0"0"-17"16,0 0-15-16,0 0-6 0,0 0-6 15,0 0-1-15,0 0 1 16,0 0 3-16,0 0 3 0,-56 35 2 0,46-16 1 16,1 2-2-16,4-7-2 0,5 5-3 15,-1-3-2-15,1-2 2 0,0 1-1 16,0-8 2-16,6 2 1 0,-2-5 1 15,1 1 3-15,-1 0-1 0,-4-5 3 16,6 0 3-16,2 0 1 0,1-5-1 16,1-4-1-16,-10-7-5 0,0-5-3 0,0 5-3 15,-6-6-3-15,-1 9-3 0,2 7-9 16,4 2-17-16,1 4-57 0,0 0-201 16,0 0-12-16</inkml:trace>
        </inkml:traceGroup>
      </inkml:traceGroup>
      <inkml:traceGroup>
        <inkml:annotationXML>
          <emma:emma xmlns:emma="http://www.w3.org/2003/04/emma" version="1.0">
            <emma:interpretation id="{809A1923-94CC-4196-B04F-6D6887D8C093}" emma:medium="tactile" emma:mode="ink">
              <msink:context xmlns:msink="http://schemas.microsoft.com/ink/2010/main" type="line" rotatedBoundingBox="28937,10859 32027,10859 32027,11849 28937,11849"/>
            </emma:interpretation>
          </emma:emma>
        </inkml:annotationXML>
        <inkml:traceGroup>
          <inkml:annotationXML>
            <emma:emma xmlns:emma="http://www.w3.org/2003/04/emma" version="1.0">
              <emma:interpretation id="{B69C1F57-CBE2-47E8-8988-046C2DFE25FC}" emma:medium="tactile" emma:mode="ink">
                <msink:context xmlns:msink="http://schemas.microsoft.com/ink/2010/main" type="inkWord" rotatedBoundingBox="28937,10859 32027,10859 32027,11849 28937,11849"/>
              </emma:interpretation>
              <emma:one-of disjunction-type="recognition" id="oneOf7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0" timeOffset="57189.4725">10672 2724 590 0,'0'0'42'0,"0"0"2"0,0 0-7 15,0 0-19-15,0 0-11 16,0 0-1-16,0 0 3 0,0 0 1 16,0 0 3-16,0 0-3 0,17 64 0 15,-10-30 0-15,2 0-6 0,-4 4 3 0,-1 0-5 16,-1 1 0-16,-1-1 0 0,-2-3 1 16,0-8-2-16,0-2 0 0,-2-9 0 15,-1 2-1-15,-1 1 0 0,2-11 0 16,-1 8-2-16,2-11 0 0,-2 2-9 15,1 3-13-15,-1-5-21 0,2 3-42 0,-2-2-146 16,3-6-76-16</inkml:trace>
          <inkml:trace contextRef="#ctx0" brushRef="#br0" timeOffset="57600.5019">11289 2733 502 0,'0'0'33'16,"0"0"-1"-16,0 0-9 0,0 0-13 0,0 0-2 16,0 0-1-16,0 0 3 0,0 0 5 0,-70 140-4 15,70-89 7-15,3-1-5 0,6-4 0 16,4-5-2-16,3 0-1 0,1-9-3 16,1-3-2-16,1-8 2 0,-2-9 0 15,2-5 2-15,4-7 1 0,1 0-2 16,6-14-2-16,-2-7-2 0,-2-6-1 0,-6-8-2 15,-2-5 3-15,-8-6-2 16,-5 0 1-16,-4-5-3 0,-1 0-7 16,-1 3 5-16,-11 2-9 0,0 8-8 15,-9 2-22-15,0 12-58 0,-7 4-194 0,-5 12-14 16</inkml:trace>
          <inkml:trace contextRef="#ctx0" brushRef="#br0" timeOffset="56484.2185">8874 3145 622 0,'0'0'18'0,"0"0"-2"0,0 0-1 16,0 0-3-16,0 0 2 0,0 0 5 0,0 0 1 15,175 6-3-15,-94-17-2 16,12-6-4-16,8 5-1 0,5-6-7 16,-5 5-3-16,-8-1-8 0,-13 3-4 0,-17 5-10 15,-12-6-23-15,-13 1-50 0,-14 0-164 16,-9 5-41-16</inkml:trace>
          <inkml:trace contextRef="#ctx0" brushRef="#br0" timeOffset="56747.029">9373 2775 671 0,'0'0'33'0,"0"0"2"0,0 0-8 16,0 0-14-16,0 0-8 0,0 0 0 15,0 0 5-15,0 0-4 0,12 113 4 16,-3-69-4-16,0 0-1 0,2 0 1 15,1-1-4-15,-2 2 1 0,-1-2-2 0,1-5 0 16,-6 1-2-16,1-11 0 0,-5-2 0 16,1-5-1-16,-1-3-2 0,0 1-1 15,0-5-8-15,-1 3-9 0,-2-10-20 16,3-1-22-16,0-6-55 0,0 0-179 16</inkml:trace>
          <inkml:trace contextRef="#ctx0" brushRef="#br0" timeOffset="58970.4169">11600 2490 599 0,'0'0'16'0,"0"0"8"0,117 15 2 15,-73 6-5-15,-1 12-7 0,-2 4-5 16,-4 5-2-16,-6 9-1 0,-7 2-1 15,-6 10 4-15,-9-1-4 0,-9 10 3 16,0 1-3-16,-20 2-4 0,-7 0 0 16,-6-1-4-16,-6 0-4 0,-8-9-34 0,-1-5-157 15,-6-15-110-15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7.9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7175ECB-C277-47BE-8D3E-8A3DE6F3F701}" emma:medium="tactile" emma:mode="ink">
          <msink:context xmlns:msink="http://schemas.microsoft.com/ink/2010/main" type="writingRegion" rotatedBoundingBox="11788,5346 12235,5346 12235,5969 11788,5969">
            <msink:destinationLink direction="with" ref="{0ED61F74-DA4F-49C4-B492-EDEFD230309C}"/>
            <msink:destinationLink direction="with" ref="{B0015239-339E-42E9-A4F4-3F35CB1770D6}"/>
          </msink:context>
        </emma:interpretation>
      </emma:emma>
    </inkml:annotationXML>
    <inkml:traceGroup>
      <inkml:annotationXML>
        <emma:emma xmlns:emma="http://www.w3.org/2003/04/emma" version="1.0">
          <emma:interpretation id="{6B475EF6-A1B9-47DB-B3B2-AA1D47523F84}" emma:medium="tactile" emma:mode="ink">
            <msink:context xmlns:msink="http://schemas.microsoft.com/ink/2010/main" type="paragraph" rotatedBoundingBox="11788,5346 12235,5346 12235,5969 11788,5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49A0A9-F53B-4F60-9ADB-A3FC8590C0AC}" emma:medium="tactile" emma:mode="ink">
              <msink:context xmlns:msink="http://schemas.microsoft.com/ink/2010/main" type="line" rotatedBoundingBox="11788,5346 12235,5346 12235,5969 11788,5969"/>
            </emma:interpretation>
          </emma:emma>
        </inkml:annotationXML>
        <inkml:traceGroup>
          <inkml:annotationXML>
            <emma:emma xmlns:emma="http://www.w3.org/2003/04/emma" version="1.0">
              <emma:interpretation id="{AD11CABE-ED9C-48F9-97DA-1F0FBFAD28AF}" emma:medium="tactile" emma:mode="ink">
                <msink:context xmlns:msink="http://schemas.microsoft.com/ink/2010/main" type="inkWord" rotatedBoundingBox="11788,5346 12235,5346 12235,5969 11788,5969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_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53 11 643 0,'0'0'5'0,"0"0"-2"15,0 0 7-15,0 0-6 0,117-51-2 16,-52 38-4-16,3 2-12 0,2 5-98 16,4-1-165-16</inkml:trace>
          <inkml:trace contextRef="#ctx0" brushRef="#br0" timeOffset="-193.1868">18 93 242 0,'0'0'45'16,"0"0"14"-16,0 0-1 0,0 0-14 15,0 0-4-15,0 0-13 0,0 0-1 0,0 0-4 16,0 0-4-16,15-88-5 0,-15 86-7 16,5 2-3-16,-5-3-2 0,0 3 1 15,0 0 0-15,-9 7 2 0,0 4-4 16,-2 8 1-16,2-7-1 0,9 4 1 15,0 7 0-15,9 2 1 0,9 1 1 0,6-1-2 16,2-3 3-16,6-2 2 0,1-1 0 16,0 2 1-16,0-6-1 15,0 3 0-15,-5-3-1 0,-8-5-1 16,-3 5-2-16,-11-4 0 0,0-7-2 0,-3 11-1 16,-3 1 1-16,-11 6-2 0,-11 8 3 15,-7-1 0-15,-7-4-1 0,-2-2 0 16,4-3-1-16,2-3-6 0,11-6-2 15,0-7-18-15,9-4-36 0,5-7-162 16,5-14-50-16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8.3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CE0B404-7FAD-4ABE-BB20-8B3FA663ECDA}" emma:medium="tactile" emma:mode="ink">
          <msink:context xmlns:msink="http://schemas.microsoft.com/ink/2010/main" type="inkDrawing" rotatedBoundingBox="21054,14679 21716,14438 21816,14714 21154,14955" shapeName="Other"/>
        </emma:interpretation>
      </emma:emma>
    </inkml:annotationXML>
    <inkml:trace contextRef="#ctx0" brushRef="#br0">459 1681 670 0,'0'0'-4'0,"0"0"9"0,0 0 2 16,0 0-1-16,90 125 1 0,-71-95-2 15,2-3 2-15,-6-11 4 0,3 0 4 16,-7-8 6-16,7-5 4 0,11-3-2 16,4-5-6-16,15-17-5 0,3-10-8 15,8-4-4-15,10-11-14 0,6-7-51 16,5-7-239-16,-4-12-33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7.9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DD0044F-2D93-49A6-823F-BAC43EEE814C}" emma:medium="tactile" emma:mode="ink">
          <msink:context xmlns:msink="http://schemas.microsoft.com/ink/2010/main" type="inkDrawing" rotatedBoundingBox="18390,15012 18917,14735 19009,14911 18482,15188" shapeName="Other"/>
        </emma:interpretation>
      </emma:emma>
    </inkml:annotationXML>
    <inkml:trace contextRef="#ctx0" brushRef="#br0">0 180 600 0,'0'0'-1'0,"0"0"8"16,0 0 4-16,0 0 1 0,0 0 1 16,0 0 5-16,0 0-4 0,0 0 10 0,0 0-1 15,100 117 2-15,-77-117-3 0,8 0-4 16,-2 0-4-16,6-11-12 0,-2-2 2 16,-6-2-7-16,1-4 4 15,1 0-3-15,2-2-6 0,3-6-9 0,-1 0-10 16,1-7-22-16,4-1-48 0,-2-3-105 15,1 0-96-15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29.2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4007850-E3A0-4571-83E1-B62519A9981D}" emma:medium="tactile" emma:mode="ink">
          <msink:context xmlns:msink="http://schemas.microsoft.com/ink/2010/main" type="inkDrawing" rotatedBoundingBox="27709,5539 30812,4845 31455,7719 28352,8413" hotPoints="30957,5252 31110,7942 28419,8095 28267,5404" semanticType="enclosure" shapeName="Square">
            <msink:destinationLink direction="with" ref="{E753F290-96A2-4DA0-871E-0BEEB5158730}"/>
          </msink:context>
        </emma:interpretation>
      </emma:emma>
    </inkml:annotationXML>
    <inkml:trace contextRef="#ctx0" brushRef="#br0">38 227 450 0,'0'0'66'0,"0"0"-17"0,0 0-13 0,0 0-10 16,0 0-7-16,0 0-4 0,0 0-4 16,0 0-4-16,0 0 0 0,-38-12 2 15,59 9 5-15,12 1-1 0,18-4 1 16,9 1-2-16,16-4 1 0,15-2 1 15,22-5-4-15,24-3 5 0,19-3-6 0,22-3 2 16,6 3 0-16,3 5-1 16,-10 1-4-16,-17 5-1 0,-21 4-2 0,-23 5-2 15,-18 0 1-15,-17 2-4 16,-15 0 4-16,-12 0-2 0,-21 0 0 0,-7 0 0 16,-9 0 0-16,-11 0-3 0,3 2 2 15,-9-2-1-15,0 0-2 0,0 0-5 16,1 0-9-16,-1 0-13 0,0 0-18 15,0 4-22-15,-15 1-64 0,-14 4-165 16</inkml:trace>
    <inkml:trace contextRef="#ctx0" brushRef="#br0" timeOffset="1064.0683">180 381 564 0,'0'0'21'0,"0"0"7"0,0 0 1 16,0 0-8-16,0 0-8 0,0 0-10 0,0 0-3 15,0 0 0-15,0 0 3 16,0 0 1-16,-13 32 3 0,20 8 1 16,-2 4 0-16,1 9 0 0,-2 4-2 15,1 10 1-15,-1 3-1 0,1 8-2 0,-1 1 1 16,1 2 0-16,1 1-3 0,-5 1 1 16,4 0-2-16,-2-2-2 0,-3-1 2 15,0-2-2-15,0-6 1 0,0-6 0 16,0-1-1-16,0-8 1 0,-5-2 2 15,2-2-1-15,0-4 3 0,-1 0-2 0,-1-4 0 16,2 4 3-16,2 0-3 0,1-2 3 16,0-1-3-1,1-4 0-15,7-4-1 0,-1-6 0 0,6 0 0 16,-3-2 0-16,-1-4 1 0,2 2 0 0,-4-10 1 16,-1 2-3-16,3 4 0 0,0-5 1 15,0 7-1-15,2-3 0 0,-4-4 0 16,1 1 0-16,4-3 1 0,1-1-1 15,4 2 1-15,4-5 0 0,-9-4 0 16,9-3 1-16,3-1 0 0,2-3 0 0,11-1 0 16,4-1 0-16,1 0 0 0,3-1 1 15,6-6-2-15,5 1 1 16,4-3 0-16,6 3 0 0,6-1 0 0,8 0 2 16,10 1-4-16,12-2 1 0,6 0-1 15,4 0 0-15,5-2 1 0,-1 3 0 0,-2 1 0 16,0 0 0-16,-3 1-1 15,-2-1 1-15,-6 1-1 0,-3 4 0 16,-6-6 0-16,-6 4-1 0,-6 2 1 16,-7 1 0-16,-4 0 1 0,-5 0 0 0,-4 0 0 15,-5 1-1-15,-6 2 0 0,-7 1-1 16,-16 0 1-16,-10-4 1 0,0 0 0 16,-9 0 1-16,-1 0 1 0,1 0 1 15,-9 0 4-15,0 0 0 0,4 0 2 16,4-1-4-16,-4-2-2 0,2-9-1 15,-4 6-1-15,1-9 0 0,1 1 0 16,-4 0 1-16,2-13-3 0,1 10 3 0,-3-11-1 16,0-1 1-16,0-1-1 15,0-13 1-15,0 3 0 0,-3-1-1 0,-3-5-3 16,1-4-3-16,1-2 3 0,4-1-3 16,0 0 5-16,0-2-1 0,0-2 1 15,0-3 0-15,3 0-1 0,0-4 1 16,-3 0-3-16,0 2 3 0,0 2-2 15,0 3 1-15,0 3 0 0,-3-5 1 0,-2 2-3 16,1-2-2-16,1-6 2 0,-2-3-4 16,1-5 5-16,-1-2 0 0,1-6-2 15,2 1 2-15,-2 2-2 0,-1 9 4 16,1 7-1-16,-1 8 2 0,-1 8-2 16,-3 7 3-16,0 1-3 0,-1 6 1 15,-4 0-1-15,-1 1-1 0,-3 2 1 16,0 1 0-16,-4 0-2 0,-4-4-4 15,-6 2 2-15,-2-2-5 0,-4-3 5 16,-5-1 0-16,-7 2 0 0,-3-1 4 0,-2 6-4 16,-4 2 2-16,-5 5 0 0,-3 6-1 15,0 8-2-15,-7 8-10 0,-3 1-20 16,-7 19-45-16,0 11-185 16,-6 2-58-16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30.8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C089EC8-D227-408D-B66F-4161DFECE902}" emma:medium="tactile" emma:mode="ink">
          <msink:context xmlns:msink="http://schemas.microsoft.com/ink/2010/main" type="inkDrawing" rotatedBoundingBox="27841,6784 30963,6432 30968,6476 27846,6827" semanticType="underline" shapeName="Other"/>
        </emma:interpretation>
      </emma:emma>
    </inkml:annotationXML>
    <inkml:trace contextRef="#ctx0" brushRef="#br0">0 360 462 0,'0'0'56'0,"0"0"-6"15,0 0-16-15,0 0-14 0,0 0-11 0,0 0-6 16,0 0 0-16,0 0 3 0,0 0 2 16,0 0 4-16,-15 0-1 0,36 0 1 15,12 0 0-15,17 0 2 16,-1 0 0-16,13 0-1 0,11-5 0 0,13-3 2 16,22-7 0-16,20-6 1 0,25-5 0 15,22-2-2-15,14-2-3 16,10 2-2-16,5 3-4 0,1 1-2 0,-7 5-1 15,-11 0-1-15,-15 6-1 0,-20 0 0 16,-16 2 0-16,-24 3 1 0,-12-1 0 0,-16 2-1 16,-12-1 0-16,-11 5-1 0,-9-2 1 15,-19 3-1-15,-14-1 0 0,-10 3 1 16,-9 0 0-16,0 0-6 0,0 0-8 16,2-1-15-16,-2 1-28 0,0-5-42 15,-15-6-121-15,-11-2-87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31.2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753F290-96A2-4DA0-871E-0BEEB5158730}" emma:medium="tactile" emma:mode="ink">
          <msink:context xmlns:msink="http://schemas.microsoft.com/ink/2010/main" type="inkDrawing" rotatedBoundingBox="29617,5334 29725,7619 29618,7624 29510,5340" semanticType="callout" shapeName="Other">
            <msink:sourceLink direction="with" ref="{34007850-E3A0-4571-83E1-B62519A9981D}"/>
          </msink:context>
        </emma:interpretation>
      </emma:emma>
    </inkml:annotationXML>
    <inkml:trace contextRef="#ctx0" brushRef="#br0">0 0 532 0,'0'0'25'0,"0"0"1"15,0 0-8-15,0 0-10 0,0 0-5 16,0 0-1-16,0 0 4 0,0 0-1 15,0 0 2-15,54 96-5 0,-39-53 0 0,0 0-1 16,-1 4 0-16,-1 9 3 0,-4 3 0 16,-3 10 1-16,-1 6-2 0,-2 8 1 15,-3 4-2-15,0 7 3 16,0-3 0-16,-5 1-3 0,1-3 3 16,4-6-2-16,0-1 1 0,0-3 3 0,0-1 0 15,4 0 4-15,1-1-2 0,-2 2 2 16,4-1-3-16,-2 1 1 0,-1-2-2 15,1-2 0-15,-1-2 2 0,1-4-4 16,-1-7 1-16,2-7-3 0,0-8 0 0,-1-18 0 16,-1-4 0-16,-1-11-2 0,-3-6-1 15,2 1 0-15,-2-9-1 16,0 0-5-16,0 0-16 0,0 0-34 16,-2 0-126-16,-7 0-132 0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36.4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8BD1FBD-BC36-4024-981F-36B5616A2A13}" emma:medium="tactile" emma:mode="ink">
          <msink:context xmlns:msink="http://schemas.microsoft.com/ink/2010/main" type="writingRegion" rotatedBoundingBox="18401,4020 25304,4429 25250,5345 18347,4936"/>
        </emma:interpretation>
      </emma:emma>
    </inkml:annotationXML>
    <inkml:traceGroup>
      <inkml:annotationXML>
        <emma:emma xmlns:emma="http://www.w3.org/2003/04/emma" version="1.0">
          <emma:interpretation id="{7441EFA3-6951-4558-B0E4-A29519CFF57C}" emma:medium="tactile" emma:mode="ink">
            <msink:context xmlns:msink="http://schemas.microsoft.com/ink/2010/main" type="paragraph" rotatedBoundingBox="18401,4020 25304,4429 25250,5345 18347,4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F0F9D1-E675-4581-BD96-32C4BB229FA0}" emma:medium="tactile" emma:mode="ink">
              <msink:context xmlns:msink="http://schemas.microsoft.com/ink/2010/main" type="line" rotatedBoundingBox="18401,4020 25304,4429 25250,5345 18347,4936"/>
            </emma:interpretation>
          </emma:emma>
        </inkml:annotationXML>
        <inkml:traceGroup>
          <inkml:annotationXML>
            <emma:emma xmlns:emma="http://www.w3.org/2003/04/emma" version="1.0">
              <emma:interpretation id="{ED6437D0-0F3F-4909-8C56-A3590FE162B3}" emma:medium="tactile" emma:mode="ink">
                <msink:context xmlns:msink="http://schemas.microsoft.com/ink/2010/main" type="inkWord" rotatedBoundingBox="18391,4187 19643,4261 19599,5010 18347,49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 64 472 0,'0'0'65'0,"0"0"-14"0,0 0-17 0,0 0-11 16,0 0-7-16,0 0-4 0,0 0-1 15,0 0-1-15,0 0 0 0,-15-43-1 16,15 40-2-16,0 2-1 0,0-1-1 15,0-2 0-15,0 3-2 0,0-2 1 16,0 1-3-16,0 1 1 0,0 1 0 0,0-4-1 16,0 4 2-16,0 0-1 0,0 0 3 15,5 15-2-15,-4 6 5 0,4 11-3 16,-1-4 5-16,-1 4-5 0,-1 0 0 16,1 0 1-16,-2 2-3 0,4-3 2 15,-2 2-1-15,1 0 0 0,-2-2-1 16,-1-7 2-16,4 0-2 0,-2-8 2 15,-3 4-2-15,1-3 2 0,2 3-1 16,-3-3-1-16,0 1 1 0,2 0-2 16,-2-9 0-16,0 7 0 0,0-8-2 0,0 2 1 15,0-1-1-15,0-9 1 0,0 0-2 16,0 0 0-16,0 1-1 0,3 2 1 16,-3-1-4-16,0 0-6 0,0-2-16 15,1 2-40-15,-1-2-93 0,0 0-153 16</inkml:trace>
          <inkml:trace contextRef="#ctx0" brushRef="#br0" timeOffset="288.6534">-39 49 554 0,'0'0'40'0,"0"0"-2"0,0 0-14 15,0 0-8-15,0 0-4 16,0 0-3-16,0 0 0 0,0 0 1 0,120-42-1 16,-78 39-2-16,1-5 0 0,-1 3-2 15,0 2-3-15,-5-2-2 0,-11 2-1 16,-1 1-2-16,-10 2-3 0,-8 0-14 15,6 0-20-15,-5 0-47 0,-5 0-83 16,4 2-108-16</inkml:trace>
          <inkml:trace contextRef="#ctx0" brushRef="#br0" timeOffset="648.6946">123 299 541 0,'0'0'53'0,"0"0"-14"0,0 0-14 16,0 0-3-16,0 0-1 0,0 0 0 15,0 0-2-15,0 0 0 0,0 0-1 0,5 7-1 16,22-7-5-16,6 0-5 0,2 0-4 16,-8 0-3-16,1-3-3 0,-10 3-3 15,-1 0-15-15,10 0-24 0,-12 0-74 16,8 3-182-16,-8 1-10 0</inkml:trace>
          <inkml:trace contextRef="#ctx0" brushRef="#br0" timeOffset="1443.5365">967 517 658 0,'0'0'23'0,"0"0"4"0,0 0-1 16,0 0-11-16,0 0-11 0,0 0-8 16,0 0-19-16,113-15-49 0,-58 1-214 0,2 1-22 15</inkml:trace>
          <inkml:trace contextRef="#ctx0" brushRef="#br0" timeOffset="1264.2579">1024 203 492 0,'0'0'45'0,"0"0"-1"16,0 0-12-16,0 0-14 0,0 0-7 16,0 0-2-16,0 0 6 0,0 0 0 0,0 0 1 15,0 0 0-15,-21 5-2 0,21-5-2 16,-3 0 1-16,3 0-1 0,0 0-2 16,0 0-2-16,0 0-1 0,0-7-4 15,0-2-1-15,0-8-1 0,0-9 0 16,6 1-5-16,1-10 4 0,-1 1-6 15,4 2 6-15,-1-2 0 0,-3 12 0 16,1 0-1-16,-1 9 0 0,-3 6 1 16,2 0 0-16,-5 7 1 0,0-1 0 15,0 1-1-15,1-3-1 0,-1 1 1 0,3 0 0 16,-3-1-1-16,0 2 1 0,2-2-1 16,-2 3 0-16,0-1 0 0,3 1 0 15,-3-3-1-15,0 3 1 0,1 0-2 16,-1 0 1-16,2 3 1 0,2 16 1 15,1 13 1-15,-1 6 2 0,-1 3 4 0,-3-1-3 16,2 5 5-16,-2-2-5 0,0-5-1 16,0 3 1-16,3-15-1 15,-3 4 0-15,0-2-1 0,0-11-1 16,0 2 0-16,1-5 0 0,-1-4-1 0,0-2-1 16,3 1-1-16,-3-2 0 0,0 2-1 15,0 1-4-15,0 4-14 0,6-1-22 16,-1 0-73-16,1-2-184 0,-2-5-8 15</inkml:trace>
        </inkml:traceGroup>
        <inkml:traceGroup>
          <inkml:annotationXML>
            <emma:emma xmlns:emma="http://www.w3.org/2003/04/emma" version="1.0">
              <emma:interpretation id="{65015D9B-8966-4D25-88C3-D6EC025D86F9}" emma:medium="tactile" emma:mode="ink">
                <msink:context xmlns:msink="http://schemas.microsoft.com/ink/2010/main" type="inkWord" rotatedBoundingBox="23698,4334 25304,4429 25251,5323 23645,5228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11264.3424">5272 126 571 0,'0'0'26'16,"0"0"-5"-16,0 0-2 0,133-77-12 0,-79 62-3 16,3 2-3-16,0 3-2 0,0 6-3 15,-6 4-3-15,-2 0-20 0,-6 3-51 16,-7 5-133-16,-3 8-67 0</inkml:trace>
          <inkml:trace contextRef="#ctx0" brushRef="#br0" timeOffset="111511.8537">5280 682 740 0,'0'0'2'0,"0"0"4"0,0 0-1 16,0 0-3-16,161-64-2 0,-95 44-3 15,2 3-6-15,-2 2-28 0,-2-1-67 16,-3 3-189-16,-4 0-16 0</inkml:trace>
          <inkml:trace contextRef="#ctx0" brushRef="#br0" timeOffset="111129.4253">5396 246 491 0,'0'0'62'0,"0"0"-8"0,0 0-14 0,0 0-13 16,0 0-8-16,0 0-10 0,0 0-5 15,0 0-1-15,0 0-3 0,0 0 2 16,0-2 0-16,9 28 2 0,3 11-1 0,-3 7 3 15,1 10-2-15,-4 5 3 0,3 3-3 16,-1 0 1-16,-5 0-2 16,4-5 0-16,-2-5-2 0,-1-9 1 15,-2-11-2-15,1-9 0 0,-2-5 0 0,-1-12-1 16,3 3 0-16,-3-9-1 0,0 0-1 16,0 0-2-16,-4 0-4 0,-14-7-8 15,-6-16-14-15,-5-13-27 0,5-10-66 16,3-14-155-16</inkml:trace>
          <inkml:trace contextRef="#ctx0" brushRef="#br0" timeOffset="111782.3359">6045 323 637 0,'0'0'10'0,"0"0"3"0,126-22-1 15,-91 22-6-15,-6 9-4 0,-7 10-4 0,-7 14 0 16,-10 5 0-16,-5 11 2 0,-6 6 1 16,-17 7 4-16,-4-3 0 0,-1-5 3 15,2-6 4-15,2-10 3 0,7-14 4 16,8-8 2-16,8-10 2 0,1-6-1 16,0 0-4-16,18 0-4 0,19 0-6 15,21-9-3-15,18-13-3 0,14-12-5 16,14-11-11-16,13-10-37 0,4-7-220 15,2-2-66-15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36.02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8627E1B-97DF-4D98-8084-E0F9BF6E1C7C}" emma:medium="tactile" emma:mode="ink">
          <msink:context xmlns:msink="http://schemas.microsoft.com/ink/2010/main" type="writingRegion" rotatedBoundingBox="27283,9459 26835,12494 24355,12128 24803,9093"/>
        </emma:interpretation>
      </emma:emma>
    </inkml:annotationXML>
    <inkml:traceGroup>
      <inkml:annotationXML>
        <emma:emma xmlns:emma="http://www.w3.org/2003/04/emma" version="1.0">
          <emma:interpretation id="{E5D08557-6902-4748-B1C3-C65A1797CE3B}" emma:medium="tactile" emma:mode="ink">
            <msink:context xmlns:msink="http://schemas.microsoft.com/ink/2010/main" type="paragraph" rotatedBoundingBox="27283,9459 26835,12494 24355,12128 24803,90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659B13-675D-4A13-AEBB-5674C661DCD5}" emma:medium="tactile" emma:mode="ink">
              <msink:context xmlns:msink="http://schemas.microsoft.com/ink/2010/main" type="line" rotatedBoundingBox="27283,9459 26835,12494 24355,12128 24803,9093"/>
            </emma:interpretation>
          </emma:emma>
        </inkml:annotationXML>
        <inkml:traceGroup>
          <inkml:annotationXML>
            <emma:emma xmlns:emma="http://www.w3.org/2003/04/emma" version="1.0">
              <emma:interpretation id="{69026832-DB27-485E-B584-391EFEA85316}" emma:medium="tactile" emma:mode="ink">
                <msink:context xmlns:msink="http://schemas.microsoft.com/ink/2010/main" type="inkWord" rotatedBoundingBox="27283,9459 26835,12494 24355,12128 24803,9093">
                  <msink:destinationLink direction="with" ref="{21F8445B-5EAF-4626-B72C-2A213C6540AC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45 271 349 0,'0'0'64'0,"0"0"-6"16,0 0-10-16,0 0-9 0,-23-125-6 0,22 110-11 16,-2-4 1-16,1 3-8 0,-1 7 6 15,2-6-4-15,-2 6-2 16,1 1 0-16,-1-8-5 0,3 6 0 16,-1 1 0-16,1 3 0 0,0 6-3 0,-3-2-1 15,3 2-1-15,0-2-2 0,0 0-1 16,0-1-3-16,0 1-2 0,0 0 0 15,0 2 0-15,0-2 0 0,0 2 2 16,0 2 0-16,4 17 2 0,5 17 4 16,2 9-4-16,2 10 4 0,1 2-4 0,-1 7-2 15,1 5 3-15,-2 4-1 0,1 1 1 16,4 5 1-16,-1-2 2 0,1 1-4 16,-1-3 4-16,2-4-2 0,-2-4 2 15,0-2 4-15,-4-5-6 0,5-3 5 16,-7-5-4-16,1-7-2 0,1-5 0 0,-6-6-1 15,1-10 0-15,-4-3-1 0,2-6-1 16,-5-9-2-16,3 2-2 0,-3-8-2 16,0 0-7-16,0 0-17 15,0 0-27-15,0 0-90 0,-8 0-157 0</inkml:trace>
          <inkml:trace contextRef="#ctx0" brushRef="#br0" timeOffset="347.1762">-232 1114 569 0,'0'0'11'0,"0"0"8"0,0 0 5 15,0 0 4-15,0 0-6 0,0 0-5 16,0 0-8-16,141 116-4 0,-88-84-4 15,3-3-2-15,4 1-2 0,-2-3-5 16,-2-3-25-16,-5-7-72 0,-4-5-179 16</inkml:trace>
          <inkml:trace contextRef="#ctx0" brushRef="#br0" timeOffset="486.1305">470 1047 651 0,'0'0'3'0,"0"0"8"16,0 0-6-16,-39 122-5 0,6-69-6 16,-8 9-31-16,-2 7-148 0,-4-5-101 15</inkml:trace>
          <inkml:trace contextRef="#ctx0" brushRef="#br0" timeOffset="7804.6841">-951 2944 331 0,'0'0'69'0,"0"0"-7"0,0 0-15 15,0 0-9-15,-121-13-9 0,103 10-10 0,9 3-4 16,0 0-4-16,0 0-4 0,1 0-2 16,-1 0 0-16,2 0-3 0,7 0 4 15,-2 0 1-15,2 0 1 0,-3 0 2 16,2 0-2-16,-3 0 0 0,3 0-1 15,-1 0 2-15,-1 0-1 0,2 0 3 0,1 0-3 16,-3 0-2-16,3 0-1 0,0 0-5 16,0 0 2-16,0 0 0 0,3 0 1 15,23-5 0-15,14 2 0 16,19-6 0-16,10 0-1 0,12 1 1 0,14-6 1 16,13 3 0-16,14-2 1 0,7 2-1 15,9 2 0-15,-1 0 0 0,-3 5-1 16,-3-1 0-16,-6 0 0 0,-5 4-1 15,-6-1 2-15,-1-6-2 0,0 2 0 16,-4-4-1-16,-2 2 1 0,-8-3-1 0,-8 2 1 16,-12-1 2-16,-11 1-2 15,-11 0 1-15,-19 1-1 0,-7 4 1 0,-16 0 1 16,-7 2 0-16,-1 2-3 0,-7 0-3 16,0-2-5-16,0 2-9 0,-15 0-9 15,-15 0-17-15,-20 0-32 0,-4 11-86 16,-12-2-140-16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48.93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0D6F652-1C47-4A15-B1C2-3495E9F0DB89}" emma:medium="tactile" emma:mode="ink">
          <msink:context xmlns:msink="http://schemas.microsoft.com/ink/2010/main" type="inkDrawing" rotatedBoundingBox="18736,10929 19374,11171 19361,11206 18723,10965" semanticType="callout" shapeName="Other">
            <msink:sourceLink direction="with" ref="{8DEE544A-BBF2-4BB3-93EC-7A8844184E2C}"/>
          </msink:context>
        </emma:interpretation>
      </emma:emma>
    </inkml:annotationXML>
    <inkml:trace contextRef="#ctx0" brushRef="#br0">-571 1624 295 0,'0'0'86'0,"0"0"-1"16,0 0-21-16,0 0-18 15,0 0-13-15,133 11-10 0,-91 5-7 16,1-1-6-16,1 4-7 0,3-2 0 16,-2 0-2-16,-2 0-1 0,-1 0 0 0,2 2-1 15,-3-1-3-15,-7-3-1 0,-2-3-2 16,-13-1-6-16,-5-6-20 0,1 1-47 16,-6-2-185-16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49.1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8AD4DDB-13CC-46A4-A346-2A23C2C14610}" emma:medium="tactile" emma:mode="ink">
          <msink:context xmlns:msink="http://schemas.microsoft.com/ink/2010/main" type="inkDrawing" rotatedBoundingBox="19513,11311 19919,10936 19926,10942 19520,11318" semanticType="callout" shapeName="Other">
            <msink:sourceLink direction="with" ref="{8DEE544A-BBF2-4BB3-93EC-7A8844184E2C}"/>
          </msink:context>
        </emma:interpretation>
      </emma:emma>
    </inkml:annotationXML>
    <inkml:trace contextRef="#ctx0" brushRef="#br0">632 1602 686 0,'0'0'1'0,"0"0"2"0,0 0 1 15,0 0-1-15,0 0-2 0,0 0-2 0,-150 126-1 16,108-82-5-16,-5 6-5 0,-9-1-29 16,2 5-65-16,-6-5-176 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4.9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F8445B-5EAF-4626-B72C-2A213C6540AC}" emma:medium="tactile" emma:mode="ink">
          <msink:context xmlns:msink="http://schemas.microsoft.com/ink/2010/main" type="inkDrawing" rotatedBoundingBox="22787,13499 25790,11110 28324,14295 25321,16684" semanticType="callout" shapeName="Other">
            <msink:sourceLink direction="with" ref="{69026832-DB27-485E-B584-391EFEA85316}"/>
            <msink:sourceLink direction="with" ref="{9A625F43-24A4-44D5-9C99-42BB06CCB837}"/>
          </msink:context>
        </emma:interpretation>
      </emma:emma>
    </inkml:annotationXML>
    <inkml:trace contextRef="#ctx0" brushRef="#br0">2 171 505 0,'0'0'36'0,"0"0"9"15,0 0-7-15,0 0-16 0,0 0-8 16,0 0-11-16,0 0-2 0,0 0 1 15,0 0 2-15,-5-11 2 0,5 35 2 0,0 17-2 16,3 12 1-16,2 6-1 0,-2 13 2 16,4 7-4-16,-1 6 1 0,2 11-2 15,1 5 2-15,-3 8 8 16,0 7-1-16,1 6 0 0,-2 1-4 0,-1 8-8 16,1-2 1-16,-5 0-3 0,0-5 3 15,0-3 2-15,-3-5-3 0,-6-7 3 16,3-7-3-16,-2-7-2 0,2-7 3 15,5-6-2-15,-2-10 3 0,3-2 0 16,0-6 2-16,0-7-2 0,0-3 3 0,0-3-4 16,0-2 1-16,0-1 4 0,6-1-5 15,3 2 6-15,-2-1-6 0,2 1-2 16,0 0 2-16,-2-4-3 0,-1 0 2 16,1-7 0-16,-2-13 1 0,1-2-1 15,-2-7 1-15,2-5 1 0,2 2 0 16,-7-10 0-16,8 8 0 0,-4-6-2 15,4 3 3-15,1-2 1 0,7-1-1 16,2-2 0-16,-4 0 0 0,12 0 0 16,-1-3 0-16,2 0 0 0,10 0 1 0,0 0 0 15,2-7-2-15,2 0 0 0,6 1 1 16,8-2-3-16,6 2 0 0,8-4 0 16,10 0 0-16,6-1 0 0,10-2 0 15,8-6 1-15,8 2-1 0,6-2 0 16,3-2 0-16,-2-1 0 0,0 3 0 0,-3 1 0 15,-11 2 0-15,-3 1 0 16,-7 1-1-16,-9 3 2 0,-7 3-1 16,-8 0 0-16,-8 2 1 0,-4-1-2 15,-7 3 2-15,-4-1-2 0,-1 2 1 0,-3-2 0 16,1 3 0-16,-3 2 0 0,-14-2 1 16,1 2-1-16,-11-2-1 0,-10 2 2 15,10-2 0-15,-9 2 0 0,-3 0 2 16,3 0 0-16,-9 0 0 0,0 0 0 15,0 0 1-15,3 0-1 0,-2 0 0 0,2-3-1 16,2-3-1-16,-1-3-1 0,2-3 1 16,-1-6 0-16,-5 0-1 15,1-10-3-15,-1-4 3 0,0-8-3 16,0 0 3-16,0-1 1 0,0 3-1 0,0-5 1 16,-1 0 0-16,1-3 0 0,-3-8-1 15,0 0 1-15,-2-7-1 0,-2-1 1 16,-2-5-2-16,3-3 4 0,-5-6-3 15,2-1-4-15,0-4 5 0,-3 0-3 16,1 2 2-16,2 2 1 0,-1 3-1 0,-1 1 1 16,-1 6 0-16,2-3 1 0,-1 7-1 15,-1-1 0-15,3 2-2 0,-1-2 2 16,1-1 1-16,-2 0-2 16,2-7 0-16,0-2-4 0,0-4 0 0,0 0 0 15,0-4 3-15,2 0 1 0,-5 2 1 0,-2 3-1 16,4 9-1-16,-4 8 2 15,3 9 0-15,1 8 0 0,-2 6 0 16,1 7 0-16,2-2-1 0,-1 6 1 16,-2 3-3-16,1-3 2 0,-2 4-2 0,-1 3-2 15,-1-2-1-15,2 6-10 0,-2-2-9 16,0-3-20-16,-3 2-27 0,-5-6-105 16,8 9-138-16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2.4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A16213-CED7-4EF8-B59B-493B6C7C5F5E}" emma:medium="tactile" emma:mode="ink">
          <msink:context xmlns:msink="http://schemas.microsoft.com/ink/2010/main" type="writingRegion" rotatedBoundingBox="12297,7229 13080,7229 13080,7952 12297,7952">
            <msink:destinationLink direction="with" ref="{0ED61F74-DA4F-49C4-B492-EDEFD230309C}"/>
            <msink:destinationLink direction="with" ref="{B0015239-339E-42E9-A4F4-3F35CB1770D6}"/>
          </msink:context>
        </emma:interpretation>
      </emma:emma>
    </inkml:annotationXML>
    <inkml:traceGroup>
      <inkml:annotationXML>
        <emma:emma xmlns:emma="http://www.w3.org/2003/04/emma" version="1.0">
          <emma:interpretation id="{C5C30703-ED8E-4D15-8F3D-F0C8B95808D8}" emma:medium="tactile" emma:mode="ink">
            <msink:context xmlns:msink="http://schemas.microsoft.com/ink/2010/main" type="paragraph" rotatedBoundingBox="12297,7229 13080,7229 13080,7952 12297,7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64E548-9221-4D7C-A171-CB5AF06E0142}" emma:medium="tactile" emma:mode="ink">
              <msink:context xmlns:msink="http://schemas.microsoft.com/ink/2010/main" type="line" rotatedBoundingBox="12297,7229 13080,7229 13080,7952 12297,7952"/>
            </emma:interpretation>
          </emma:emma>
        </inkml:annotationXML>
        <inkml:traceGroup>
          <inkml:annotationXML>
            <emma:emma xmlns:emma="http://www.w3.org/2003/04/emma" version="1.0">
              <emma:interpretation id="{880A97C1-213C-4FCF-8C36-3F20FB38385B}" emma:medium="tactile" emma:mode="ink">
                <msink:context xmlns:msink="http://schemas.microsoft.com/ink/2010/main" type="inkWord" rotatedBoundingBox="12297,7229 13080,7229 13080,7952 12297,7952">
                  <msink:destinationLink direction="with" ref="{372A897B-910B-4623-A004-0112FB7A67BC}"/>
                </msink:context>
              </emma:interpretation>
              <emma:one-of disjunction-type="recognition" id="oneOf0">
                <emma:interpretation id="interp0" emma:lang="" emma:confidence="0.5">
                  <emma:literal>1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Q</emma:literal>
                </emma:interpretation>
              </emma:one-of>
            </emma:emma>
          </inkml:annotationXML>
          <inkml:trace contextRef="#ctx0" brushRef="#br0">3347 197 497 0,'0'0'22'15,"0"0"6"-15,0 0 4 0,0 0-5 16,0 0-8-16,0 0-5 0,0 0-1 0,0 0 1 16,0 0-3-16,-10-2-1 0,10-8-2 15,1-3-3-15,8-6 0 0,9-6 0 16,-4-2-2-16,1-1-1 0,0-3 0 16,3-1 0-16,0-4 0 0,-3-4-3 15,3 2 3-15,-3 4-2 0,-2 0 2 16,-2 9 1-16,-1 6 0 0,-2 5 1 15,-7 8 3-15,4 1 0 0,-5 5 0 16,0-2-1-16,0 2-2 0,3 0-5 16,-2 0 1-16,7 0-2 0,0 16 2 0,4 13 5 15,3 11-4-15,3 8 4 0,-3 1-4 16,3 2 0-16,-5-2 1 0,-1 3-2 16,0-4 0-16,-3-2-1 0,-3-3 1 15,3-3-1-15,-4-14 2 0,-1-1-2 16,-2-7 2-16,-2-10-3 0,3 1-2 15,-3-9-5-15,0 0-15 0,0 0-17 0,0 8-32 16,0 1-80-16,0 0-129 16</inkml:trace>
          <inkml:trace contextRef="#ctx0" brushRef="#br0" timeOffset="164.7703">3577 480 668 0,'0'0'32'0,"0"0"5"16,0 0-5-16,0 0-14 0,0 0-4 16,0 0-5-16,0 0-3 0,138-16-4 15,-49 0-13-15,12-1-49 0,7-1-232 16,-1-9-34-16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5.4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CC73866-DB22-49B4-9B01-E8F67D6A44F2}" emma:medium="tactile" emma:mode="ink">
          <msink:context xmlns:msink="http://schemas.microsoft.com/ink/2010/main" type="inkDrawing" rotatedBoundingBox="25655,12094 25703,15484 25667,15485 25619,12095" shapeName="Line"/>
        </emma:interpretation>
      </emma:emma>
    </inkml:annotationXML>
    <inkml:trace contextRef="#ctx0" brushRef="#br0">8 0 535 0,'0'0'1'0,"0"0"4"0,0 0-2 15,0 0-2-15,0 0-4 16,0 0 2-16,0 0 5 0,0 0-2 0,-14 157 3 16,14-93-3-16,3 11 0 0,0 8 3 15,2 9-2-15,-1 5 3 0,-1 3-3 16,-1 1 2-16,-2-4 3 0,0-4 0 15,3-3 0-15,-3-6 1 0,0-1-2 16,0-5 2-16,1 4 4 0,-1-1 2 0,0 6 0 16,0 2-1-16,0-2-5 0,0 1-4 15,0 3 2-15,0 0-3 0,0 1 1 16,0 1-4-16,0-2-1 0,0-5 1 16,0-2-1-16,0-4 1 0,-1-5 1 15,1-7 3-15,0-5 0 0,0-6 4 16,0-8 1-16,0-1 1 0,4-7 0 15,-2-1 0-15,1 3 4 0,-2-5-6 16,4 3 0-16,-1-4-4 0,1-2-2 16,-1-4 0-16,2 3-3 0,-3-6 2 0,2-5-4 15,-5 3 2-15,0-2-3 0,0-10-1 16,0 13-2-16,0-11-6 0,0-10-13 16,0 4-22-16,-5-10-79 0,-7-10-177 15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5.9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A625F43-24A4-44D5-9C99-42BB06CCB837}" emma:medium="tactile" emma:mode="ink">
          <msink:context xmlns:msink="http://schemas.microsoft.com/ink/2010/main" type="inkDrawing" rotatedBoundingBox="24286,14089 27073,13814 27081,13892 24294,14167" shapeName="Other">
            <msink:destinationLink direction="with" ref="{21F8445B-5EAF-4626-B72C-2A213C6540AC}"/>
          </msink:context>
        </emma:interpretation>
      </emma:emma>
    </inkml:annotationXML>
    <inkml:trace contextRef="#ctx0" brushRef="#br0">25 345 397 0,'0'0'59'15,"0"0"1"-15,0 0-11 0,0 0-15 16,0 0-9-16,0 0-9 0,0 0 4 0,0 0 0 16,0 0 0-16,-24-21-2 0,24 21-3 15,-1-2 0-15,1 2-8 0,0 0-1 16,0-2 0-16,3 2-3 0,24-4 6 16,15-1-2-16,20 0 0 0,13-2-2 15,18-6 0-15,21-2 2 0,25-4 1 16,24-6 3-16,25-4 1 0,21 0 1 15,12 1-1-15,5 2-1 0,-10 5-3 16,-17 9-2-16,-20 2-4 0,-28 6 0 16,-23 2-2-16,-19 2 0 0,-21 0 1 0,-17 0-2 15,-28 0 2-15,-18 0 0 0,-13 0-1 16,-12 0 1-16,0 0-2 0,0 0-3 16,1 0 2-16,2 0-4 0,-3 0-8 15,0 0-18-15,0-16-41 0,-12-6-209 16,0-6-55-16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6.8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297F055-7522-4582-BFCC-FBA38ED34004}" emma:medium="tactile" emma:mode="ink">
          <msink:context xmlns:msink="http://schemas.microsoft.com/ink/2010/main" type="inkDrawing" rotatedBoundingBox="28498,14924 29689,10750 33353,11796 32161,15970" hotPoints="29511,11701 32472,11440 32733,14401 29772,14662" semanticType="enclosure" shapeName="Square">
            <msink:destinationLink direction="with" ref="{CF8F9358-8487-4E0D-B791-06CB46926F6A}"/>
          </msink:context>
        </emma:interpretation>
      </emma:emma>
    </inkml:annotationXML>
    <inkml:trace contextRef="#ctx0" brushRef="#br0">47 77 337 0,'0'0'33'16,"0"0"10"-16,0 0 3 0,0 0-5 16,0 0-10-16,0 0-8 0,0 0-7 15,0 0-8-15,0 0-10 16,0 0-1-16,-47-77 0 0,47 111 6 0,0 17 3 16,8 11 3-16,2 11-3 0,5 8 2 15,2 13 2-15,-1 10-1 0,1 13 2 16,-1 14-2-16,-2 16-3 0,-5 15 1 15,-5 13 2-15,-4 12-3 0,0 4 2 16,-4 3-2-16,-5-1 2 0,3-10-1 0,-2-15 0 16,7-14 0-16,1-16-1 0,0-11 3 15,0-9-1-15,0-12 1 16,0-11-4-16,1-14 0 0,2-11 3 0,-1-12-5 16,1-22 4-16,-2-4-5 0,2-14-1 15,-3-12-1-15,2 2-2 0,-2-8-2 16,0 0-9-16,0 0-35 0,0-3-162 15,0-26-102-15</inkml:trace>
    <inkml:trace contextRef="#ctx0" brushRef="#br0" timeOffset="697.9135">-170 81 478 0,'0'0'31'0,"0"0"0"0,0 0-4 15,0 0-5-15,0 0-8 16,0 0-2-16,0 0 0 0,136-36-3 0,-51 20-3 16,22-3-1-16,18-2 0 0,16-3 0 15,15-5 1-15,13 1-2 0,4-2 0 16,3 4-1-16,-4 2 0 0,-6-1-2 15,-10 6 1-15,-10 1-1 0,-14-1-1 16,-10 5-1-16,-15 0 1 0,-9 6 0 0,-10-1 1 16,-13 1 0-16,-16 7 0 0,-17-1-1 15,-10 2 1-15,-14 0-1 0,-12 0 1 16,3 0 0-16,-9 0 1 0,0 0-1 16,0 0 1-16,1 0 0 0,2 0-1 15,3 0 0-15,2 0-1 0,2 11 1 16,4 5-2-16,-1 3 2 0,2 7-1 15,3 6 1-15,-1 4-2 0,4 11 1 16,0 8 0-16,2 9 2 0,-4 12-2 16,1 5 2-16,-2 9-2 0,-5 3 2 0,-2 8 2 15,-4 11-1-15,-2 4 0 0,-4 8-2 16,-1 6-3-16,0 5 4 16,0 3 5-16,-4 4-1 0,-1 4 0 0,4-4-1 15,-2-3-5-15,3-6 3 0,0-4-1 16,0-9 5-16,4-9 5 0,4-11-2 0,-1-4 4 15,1-13-3-15,-2-7-3 0,-3-10-1 16,-2-6-1-16,-1-10-1 16,0-6-2-16,0-15 1 0,-1-3-4 15,-2-10 0-15,1-10-4 0,2 4-5 0,0-10-17 16,-7 0-40-16,-4-12-234 0,-7-9-25 16</inkml:trace>
    <inkml:trace contextRef="#ctx0" brushRef="#br0" timeOffset="1145.5667">-274 3400 541 0,'0'0'17'0,"0"0"5"0,0 0-3 15,0 0-7-15,0 0-7 0,0 0 0 16,0 0 5-16,0 0 4 0,113-6 1 16,-29-4-1-16,22-9-5 0,27-6-2 0,30-6-4 15,31-10 7-15,27 1 4 0,27-7 5 16,12 4 4-16,6 3-5 0,-7 8-3 16,-19 8-7-16,-23 7-4 0,-30 5-2 15,-30 4-1-15,-29 4-1 0,-29 0-2 16,-24 3 1-16,-28 1 0 0,-20 0-1 0,-17 0-5 15,-10 0-13-15,0 0-20 16,0-2-34-16,0-7-95 0,-18-9-133 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8.5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F8F9358-8487-4E0D-B791-06CB46926F6A}" emma:medium="tactile" emma:mode="ink">
          <msink:context xmlns:msink="http://schemas.microsoft.com/ink/2010/main" type="inkDrawing" rotatedBoundingBox="31162,11568 31353,15278 31198,15286 31006,11576" semanticType="callout" shapeName="Other">
            <msink:sourceLink direction="with" ref="{2297F055-7522-4582-BFCC-FBA38ED34004}"/>
          </msink:context>
        </emma:interpretation>
      </emma:emma>
    </inkml:annotationXML>
    <inkml:trace contextRef="#ctx0" brushRef="#br0">0 134 434 0,'0'0'36'0,"0"0"11"0,0 0 4 0,12-125-9 15,-10 120-18-15,-2 5-11 0,0-1-6 16,0 1-1-16,1-2-1 0,2 2 2 16,3 0-1-16,6 2 0 0,3 18-2 15,1 11 1-15,-3 10-4 0,1 13 1 16,-1 15 0-16,-1 7 2 0,2 8-3 15,-1 11 2-15,1 7 4 0,-4 7-4 16,4 11 2-16,-4 10-2 0,-1 7-3 16,0 3 2-16,-4 3 1 0,-1 3-3 0,-4-1 4 15,0 6-2-15,0 3-2 0,0 0 3 16,0-1 2-16,-4-4-2 0,2-7 4 16,2-7 0-16,0-9-1 0,0-4 4 15,2-10-2-15,4-6 3 0,1-8-5 16,-1-8 2-16,-1-11 2 0,-1-9-4 0,1-7 3 15,-1-12-5-15,-1-8-1 0,-1-14 0 16,-2-11-4-16,1-9 1 16,-1-9 0-16,0 0-3 0,0 0-1 15,0 5-14-15,0 0-46 0,-10-5-149 0,-10-13-116 16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49.0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D19660-F3FF-43AE-AF5D-BC9A6674DF89}" emma:medium="tactile" emma:mode="ink">
          <msink:context xmlns:msink="http://schemas.microsoft.com/ink/2010/main" type="inkDrawing" rotatedBoundingBox="29282,13989 32237,13580 32245,13632 29289,14041" shapeName="Other"/>
        </emma:interpretation>
      </emma:emma>
    </inkml:annotationXML>
    <inkml:trace contextRef="#ctx0" brushRef="#br0">60 406 422 0,'0'0'26'16,"0"0"16"-16,0 0 9 0,0 0-6 15,0 0-14-15,0 0-11 0,0 0-5 16,0 0 0-16,0 0 2 0,-60 0 1 16,80 0 2-16,20 2-1 0,26 1-4 0,20-3-3 15,27-5-2-15,27-11-1 0,26-8 0 16,27-10 0-16,20-6 0 0,17-3 0 16,8-2 0-16,1 4 0 0,-12 7-5 15,-15 4 1-15,-24 9-4 0,-29 5 1 16,-31 5-1-16,-24 2-1 0,-28 4 1 0,-20 3-2 15,-21 2 0-15,-14 0 1 0,-14 0-2 16,-7 0-2-16,0 0-2 16,0 0-12-16,3 0-15 0,-3-6-40 15,-9-3-119-15,-15-11-124 0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27.97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61E2C4-2C8E-4FEE-A2EA-34BAEA0C4171}" emma:medium="tactile" emma:mode="ink">
          <msink:context xmlns:msink="http://schemas.microsoft.com/ink/2010/main" type="inkDrawing" rotatedBoundingBox="2574,4138 9480,3932 9617,8528 2711,8734" semanticType="9" shapeName="Other">
            <msink:destinationLink direction="with" ref="{69A99ADA-F256-43A5-B2BA-A3FBB0DDAAD4}"/>
            <msink:destinationLink direction="to" ref="{360A3D45-D1E7-43C5-910F-2727908676B2}"/>
            <msink:destinationLink direction="with" ref="{1ECDF365-72E3-44D8-82CD-7DFE1D193DB7}"/>
          </msink:context>
        </emma:interpretation>
      </emma:emma>
    </inkml:annotationXML>
    <inkml:trace contextRef="#ctx0" brushRef="#br0">0 0 384 0,'0'0'15'15,"0"0"5"-15,0 0-6 0,0 0-4 0,0 0-6 16,0 0-3-16,0 0 1 0,0 0-1 16,0 0 6-16,0 0-5 15,4-21 4-15,5 38 1 0,9 8 0 0,-3 1 2 16,-1 8-1-16,-1 3 0 0,-2 5 0 15,4 3-1-15,-3 9 1 0,-1 4-3 16,-1 5 2-16,-1 4-1 0,0 3 0 16,0 1 0-16,-4-2-2 0,-1-3 2 15,-2 0-2-15,-2-4 2 0,0 0 3 16,0 1-2-16,0-6-1 0,0 1 0 0,0-4-3 16,0-2 2-16,0 2-1 0,0-1-1 15,0 1 1-15,0 7-1 0,0 1 0 16,0 1-2-16,0 4-1 0,0-1 1 15,0 0-2-15,0 3 2 0,0-1 1 16,0-4-2-16,0 0 1 0,0-5-1 0,0-4-1 16,0 0 1-16,0-1 1 0,-5 3 0 15,-1 4-1-15,2 2 1 0,-1 0-2 16,-4-3 1-16,3-4 1 16,-3-7 0-16,5-4 0 0,4-7 1 0,-5-3 2 15,5 1-2-15,0-4 2 0,5 0-3 16,-1-3-1-16,1 1 1 0,-1-1-2 15,-2 2 2-15,2 2 0 0,-4 0 1 16,0 4 1-16,0 4-3 0,0-1 1 16,0-3 1-16,-1-1-2 0,1-10 2 0,0 0 1 15,0-1-1-15,0-8 0 16,0 12 0-16,0-2-2 0,0-1 2 0,4 8-1 16,-2-2 0-16,1 0 0 15,-2 1 0-15,4-5 0 0,-1 3-1 0,-4-9 0 16,6-1 0-16,-1 3-1 0,-1-9 3 15,4 7-1-15,-4-10-1 0,-2 3 2 16,2-3-2-16,1 4 0 0,-4-1 2 16,2 4 2-16,2 4-4 0,-4-6 5 15,4 9-5-15,-1-3 1 0,1-1 0 0,4 7-2 16,4-2 2-16,2-6 0 0,0 3-1 16,3-6 0-16,7 2 0 0,-3-2-1 15,-2-2 2-15,7-1 0 0,-3-2-1 16,-6-4 2-16,1 0-2 0,1 0 0 15,2 1 0-15,7 0 1 0,-3-2 0 0,5 3 1 16,-2-4 0-16,8 2-1 16,1-3 0-16,-1-1-1 0,6 2 0 15,-1-5 1-15,1 3-1 0,5-5 1 16,3 0 0-16,1 0-1 0,3 0 1 0,-1-5-1 16,2 3 1-16,4 0 0 0,-3-2-1 15,0 1 0-15,3 0 0 0,-1-2 0 16,6 2 0-16,2 0 0 0,4 1-1 15,3 0 1-15,2 0-1 0,0 0 1 16,8-3 0-16,-3 1 0 0,-1-1 0 0,4-1 0 16,0 0 0-16,-1-3 1 15,1 2-1-15,-5 1 0 0,7-2 0 16,-3 2 0-16,-2 1-1 0,3-1 2 16,-3 1-1-16,5-1-1 0,-2-1 1 0,5 1-2 15,-3-1 2-15,2 4 0 0,-2-5 0 16,3 3 0-16,-4 1 0 0,0-3 0 15,-4 1 0-15,3-1 0 0,-4 3 0 16,-4 0 1-16,6 1-1 0,-4-1 0 16,-2 2-1-16,4-3-1 0,1 2 0 0,3 0 0 15,2 1-1-15,1-3 0 0,-4 0 1 16,0-1 2-16,-4 0-1 0,-6-2 1 16,-3 0 0-16,-4 1-1 15,0-2 2-15,-5 4-1 0,-3-4-1 0,2 1 1 16,-2-2 0-16,-1 4 0 0,-2 0 0 15,1-3 0-15,-3 1 1 0,-2-1 0 16,1 2 0-16,-1-2-6 0,3 2 7 16,1 2-2-16,-3-1 0 0,-1 2 6 15,-3-1-5-15,1 2-5 0,-4-2 6 0,-6 0-6 16,3 0 5-16,-8-1 3 0,-7 2-3 16,1 3 0-16,-3-5-1 0,2 4-2 15,6-1 1-15,-9-3 0 0,0 3 0 16,0-1-1-16,-3 0-9 0,3-3-31 15,-4-2-95-15,-5-3-151 0</inkml:trace>
    <inkml:trace contextRef="#ctx0" brushRef="#br0" timeOffset="-1585.9498">281-209 229 0,'0'0'51'0,"0"0"-3"15,0 0-3-15,0 0-6 0,0 0-4 16,0 0-4-16,0 0-5 0,0 0-2 0,0 0-6 16,-42-18-3-16,39 16-3 0,1 2 0 15,2 0-2-15,-4 0-1 0,4 0 0 16,0-2-1-16,0 2 4 0,0 0 3 15,0 0 2-15,0 0 0 0,0-3-2 16,0 3-1-16,0-1-5 0,10-3-1 16,4-1-3-16,13-1-1 0,-12 1-1 15,14-1-2-15,-2 0 0 0,3 2 0 16,10-1 0-16,-1 2 1 0,3-1 1 16,7-2-1-16,2 2 0 0,6-1 0 0,3 2-2 15,2 0 1-15,4-1-1 0,0 0 1 16,5 0-1-16,-1 1 2 0,5 0-4 15,-4 2 2-15,-5-3-1 0,-4 1 1 16,2 0 1-16,-5 1-1 0,-2 1 2 16,2 1-2-16,-2-4 0 0,-4 3 0 0,2-4 0 15,-7 2 0-15,3 0 0 0,-2-2 0 16,2 2 0-16,-3 2 1 16,3-3-1-16,0 1 1 0,-1 0-1 15,4 3-1-15,-5-1 2 0,5-2-1 0,-1 2 0 16,0-2 0-16,2 1-1 0,-4 0 1 15,2-2 0-15,-5 2 1 0,0-1-1 16,-1 1 0-16,-2-1 0 0,-6 2-1 16,-1-1 2-16,-1-1-1 0,-2-2 2 15,1 0-2-15,-2 3 0 0,4-2 0 0,0-3 0 16,2 3 0-16,-1 0 0 0,-3 0 0 16,-10-1 0-16,2 3 0 0,0-1 0 15,-9 2 0-15,13 1 0 16,-4-3-1-16,-2 3 2 0,11 0-1 0,-14-1 0 15,5-2 0-15,4 0 0 0,-2 2 0 0,12-1 0 16,-1 2 0-16,-2 0 0 16,0 0 0-16,2 0-1 0,-2 0 1 15,1 0 0-15,-5 0-1 0,1 2 1 16,-6 2 0-16,3 0 0 0,-1 3 0 0,1-3 0 16,0 0 0-16,0 3 1 0,1-3-1 15,2 1 0-15,-1-3 0 0,1 2 0 16,-1 2-1-16,1-2 0 0,-2 1 0 15,-1-2 2-15,4 2 0 0,-4-2-2 16,0 0 1-16,1 0-1 0,4 1 1 16,2 0 0-16,4-1 0 0,4 1 0 0,3-4 0 15,5 0 0-15,1 0 0 16,5 0 1-16,2 0-1 0,-1 0 1 16,4 0-1-16,-6 0-1 0,-2 0 0 0,-7 0-3 15,-5 0 3-15,-3 0 1 0,2 0 0 16,1 0 2-16,2 0-2 0,3 0-1 15,0 0 1-15,4 0 0 0,1 0 0 16,3 5 0-16,6-2 0 0,0 2-1 16,1-1 1-16,3 1 0 0,-4 0 0 0,1 0-1 15,-7-4 1-15,-3 1 1 16,-2-2-1-16,-2 3 1 0,-5-3-1 16,-1 0 0-16,-4 3 0 0,-1-3 0 15,-4 0 0-15,-11 0 0 0,2 0 0 0,-5 0 0 16,-5 0 0-16,10 0 0 0,-11 0 0 15,0 0 0-15,0 0 0 0,-11 0 1 16,2 0-2-16,0 0-2 0,0 2-10 16,0 0-27-16,1-1-64 0,-10-1-185 15,0 0-13-15</inkml:trace>
    <inkml:trace contextRef="#ctx0" brushRef="#br0" timeOffset="1034.2901">6738-319 338 0,'0'0'28'15,"0"0"-6"-15,0 0-6 0,0 0-5 16,0 0-2-16,0 0 1 0,0 0 1 16,0 0-4-16,0 0 0 0,0 0-1 15,-2 73-3-15,2-43 1 0,0 10 2 16,0 0-2-16,2 6 5 0,5 3-5 0,-1 4 1 16,0 2-2-16,2 2-1 0,-4 3 3 15,2 4 1-15,-1 2-2 0,-2 5 0 16,-2 1-2-16,4 4-2 0,-4-1 2 15,2-2-2-15,-3-3 1 0,2-1 2 16,3-1-4-16,-1-4 3 0,-1-4-2 0,2 0-1 16,-1-2 1-16,-2-5 0 15,2 1 0-15,1-1 1 0,1 1 3 16,1 1 0-16,-1-1 1 0,2 4-3 16,-7-1 2-16,8 1-3 0,-3 4 0 0,2 2 1 15,-2 2-3-15,-2 2 2 0,2 1-1 16,2 2-2-16,-7-3 2 0,4-2-2 15,-2 0 2-15,-2-4 0 0,-1-1 1 16,3-4 0-16,-3-5 0 0,0-1 0 16,0-1 1-16,0-4-1 0,0 2 1 0,2-2-2 15,2-3 2-15,1 5 2 0,4 1-4 16,0-1 1-16,-3 0-2 0,3 1-1 16,0-1 1-16,-3-4 1 0,1-1-1 15,-2-1 1-15,-1-5 0 0,-2-1 0 16,-2-2 1-16,4 2 2 0,-4-1 1 15,0 2 0-15,0-3 1 0,0 0-2 16,2 0 4-16,2-4-1 0,-1 3 1 16,-1-10 1-16,2-1-2 0,-1-6 0 15,-1-7 0-15,1 0 2 0,-3-3 1 0,0 2 2 16,0 0 2-16,2 0 1 0,-2-4-1 16,0 3-1-16,-7 3-1 0,-2-2-4 15,-6-4-1-15,-7 6 1 0,-2-4-1 16,-12 2 1-16,-2 0-1 0,-5 0-3 15,-9 1-1-15,-9 2-1 0,-10 0-1 16,-10 0-1-16,-14 3-2 0,-13-3-4 16,-9 0-39-16,-19-4-148 0,-15-3-115 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0.2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9A99ADA-F256-43A5-B2BA-A3FBB0DDAAD4}" emma:medium="tactile" emma:mode="ink">
          <msink:context xmlns:msink="http://schemas.microsoft.com/ink/2010/main" type="inkDrawing" rotatedBoundingBox="4117,4271 4366,9027 4304,9030 4054,4275" semanticType="callout" shapeName="Other">
            <msink:sourceLink direction="with" ref="{9D61E2C4-2C8E-4FEE-A2EA-34BAEA0C4171}"/>
          </msink:context>
        </emma:interpretation>
      </emma:emma>
    </inkml:annotationXML>
    <inkml:trace contextRef="#ctx0" brushRef="#br0">0 0 222 0,'0'0'9'0,"0"0"0"16,0 0-3-16,0 0 0 0,0 0-4 15,0 0 1-15,0 0 2 0,0 0 0 16,0 0 1-16,11 27 0 0,-2 2 3 16,0-1 3-16,-5 3 4 0,2 5 1 0,-1 5 1 15,-1 6 1-15,1 2-2 16,-1 10-1-16,1 5-5 0,-1 4-2 0,1 7-3 16,-5 6-3-16,4 7-1 15,-2-1 1-15,1 1-1 0,-3 0 0 0,1-5 3 16,2-4-3-16,-1 1 2 0,1-5 0 15,1-5-2-15,1 0 2 0,1-3 0 16,-2 1 0-16,2-1-1 0,2 0 2 16,-2-2-2-16,-2 4 4 0,5-3 0 15,-3 5 3-15,3 2 1 0,-1 4-3 0,-2 5-1 16,-2-2-2-16,3-1-3 0,0-4-1 16,-2-5-1-16,-4-1 1 0,4-1 0 15,-1-4 1-15,-4 1-2 0,5-4 2 16,1-1-2-16,-2 0 1 0,-1-3 3 15,-1 0-4-15,-2-1 2 0,0-1-1 0,0-5-1 16,0-2 1-16,0-1 0 16,0-1-1-16,0 1 1 0,-2 0 1 15,2 0-1-15,0 0 1 0,0 2-2 16,0 3 2-16,0-1-2 0,0 3 1 0,2 1-2 16,2 3 1-16,4-5 4 0,-7-1-4 15,8-6 4-15,-4-1-3 0,-1-4-1 16,1-1 1-16,-4 0-1 15,2 0 3-15,-1 3-1 0,-2-2 5 0,0 1-2 16,0 2-1-16,0-2 0 0,0 0-2 0,0 0-1 16,0-2 2-16,0 0-1 15,0-12 0-15,0 1-1 0,0-10 0 16,0 0 1-16,0 0-1 0,0-11 1 16,0 2 1-16,0-10-1 0,0 0 0 0,0 0-1 15,0 1-10-15,0-1-89 0,0 0-172 16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1.14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60A3D45-D1E7-43C5-910F-2727908676B2}" emma:medium="tactile" emma:mode="ink">
          <msink:context xmlns:msink="http://schemas.microsoft.com/ink/2010/main" type="inkDrawing" rotatedBoundingBox="5876,4177 6079,8903 5327,8936 5124,4209" semanticType="callout" shapeName="Other">
            <msink:sourceLink direction="to" ref="{9D61E2C4-2C8E-4FEE-A2EA-34BAEA0C4171}"/>
            <msink:sourceLink direction="from" ref="{6FDF9402-F8AB-4621-B8E6-90ED6CA59215}"/>
          </msink:context>
        </emma:interpretation>
      </emma:emma>
    </inkml:annotationXML>
    <inkml:trace contextRef="#ctx0" brushRef="#br0">0 0 285 0,'0'0'3'0,"0"0"3"0,0 0 2 15,0 0 5-15,0 0 3 16,0 0-2-16,0 0-3 0,0 0-4 16,0 0-6-16,-8-10 1 0,8 10 3 0,0 13-1 15,3 14 2-15,6 7-1 0,-3 12-1 16,3 5 3-16,-4 7 0 0,1 6 0 15,-2 2-2-15,1 3 1 0,2-1-1 16,-1 1-2-16,3-1 1 0,0-3 1 16,2-1 1-16,-2-2-2 0,4-2 3 0,-2-4-1 15,-2-2 0-15,1 0 3 0,0 2 0 16,-6 1 2-16,1 5 1 0,-1 2-1 16,1 5-1-16,-4 4-3 0,2 2-3 15,-3 2-3-15,2 2 1 0,-2-1-1 16,0-5 1-16,0-6-1 0,3-7 3 15,-2-2-3-15,2-5 1 0,-1-1 1 16,1 2 0-16,-3 1 1 0,1 0-1 16,-1-1 0-16,0 2-1 0,0-1-1 15,0 5 1-15,0 2-2 0,0 4 1 0,0 3-1 16,0-3 2-16,0 0-2 0,0-4 2 16,0-2-2-16,0-4 1 15,0 2 4-15,0-2-3 0,0-1 3 0,0-2-4 16,0-2 0-16,0 0 2 0,0-5-1 15,0 0 1-15,0 0 1 0,3 1 0 16,2 2-2-16,1 0 1 0,3 5-1 16,-3 1 0-16,1 1 0 0,-2-1 0 15,-4-1-2-15,4 2 2 0,-5 1-4 16,0 2 4-16,0-5 2 0,0 2-3 0,0-4 3 16,0-5-3-16,0-3 0 0,0-6 3 15,0-12 0-15,0-2 1 0,0-6-2 16,0-1-1-16,0 2 0 0,0-4 0 15,0 2-1-15,0-10 3 0,4 2-4 16,-4-9 0-16,0 0-2 0,0 0-1 0,0 2-4 16,0-1-5-16,0 2-61 0,0-3-198 15,0-9-16-15</inkml:trace>
    <inkml:trace contextRef="#ctx0" brushRef="#br0" timeOffset="176110.3843">-331 4739 168 0,'0'0'18'0,"189"-19"-4"0,-109 6-8 0,-8 6-6 16,-6-5-1-16,-4 3 1 16,-6-2-2-16,-8 1 4 0,-2-1-1 0,-8-2 1 15,-10 6 2-15,-3 0-2 0,-9 2 0 16,-10 2 2-16,5-5-3 0,-8 2-6 15,-3-7-12-15,0-13-6 0,-5 3 4 16,-10-12 9-16,2-5 11 0,-1-7-1 16,3-7-23-16,2-6-32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2.0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94CD74-08A2-4B1E-AE3A-F93CC1B88815}" emma:medium="tactile" emma:mode="ink">
          <msink:context xmlns:msink="http://schemas.microsoft.com/ink/2010/main" type="inkDrawing" rotatedBoundingBox="7337,4080 7676,8586 7613,8591 7274,4085" semanticType="verticalRange" shapeName="Line"/>
        </emma:interpretation>
      </emma:emma>
    </inkml:annotationXML>
    <inkml:trace contextRef="#ctx0" brushRef="#br0">30 130 113 0,'0'0'31'0,"0"0"17"16,0 0 15-16,0 0 2 0,0 0-4 0,-24-120-11 16,24 114-16-16,0 6-20 0,-1-4-12 15,1 4-4-15,0 4 1 0,-3 16 1 16,1 14 4-16,2 13-3 0,0 4 2 15,0 3 1-15,0 7-1 0,6 0 5 16,3 3 1-16,0 2-1 0,0 7 2 0,0 4-2 16,2 2-4-16,0 6-2 0,-2 1 0 15,0 0-1-15,-5 0 1 16,2-2-1-16,-3 0 3 0,-1 0 1 16,-2 0-3-16,0 5 2 0,0-1-2 0,0 1-2 15,0 0 2-15,0-2-2 0,3-4 0 16,6-8 0-16,0-3 2 0,1-7-2 15,4-3 2-15,-4-3 0 0,5 2-2 16,-1-4 2-16,-5 1-2 0,1-1 1 16,-5-2 0-16,-2 1 0 0,-2-3 0 0,-1 4-1 15,0-1 1-15,0 4-1 0,0 2 2 16,0 0-2-16,3-2 0 0,-1-5-1 16,2-4 2-16,1-5-1 15,-1-4 0-15,2-2 5 0,2-4-6 0,-2-4 4 16,-2-8-3-16,1 3 2 0,-5-3 1 15,4-8 0-15,-4 13 2 0,0-4 1 16,0 2 0-16,0 8-1 0,0-9-1 16,0 0 0-16,0 2-3 0,5 3 0 15,-4 3 1-15,2 1-1 0,2-3 0 0,-3 0-1 16,2-2 0-16,1 2-1 0,-2-2 1 16,-2 0 0-16,4 2 1 0,-1-11 0 15,-2 6 0-15,1 2-2 0,-2-1 2 16,2 11 0-16,-1-5 0 0,1 2 0 15,-2-11 0-15,4 2 0 0,-2-1 1 16,-2 2 3-16,-1 7-3 0,0 2 4 16,0-14-4-16,0 7 1 0,0-5 1 15,0-7-2-15,0 12 1 0,0-13 0 16,0 0-1-16,0 0 1 0,0-8-1 0,0-1 0 16,0-8-1-16,0 8 0 0,0 1-1 15,0-2-3-15,3 1-5 0,-3-8-13 16,0 0-57-16,-3 0-201 0,-10-13-9 15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3.1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07EBF14-3C4C-46CD-A176-30EB87BD0C00}" emma:medium="tactile" emma:mode="ink">
          <msink:context xmlns:msink="http://schemas.microsoft.com/ink/2010/main" type="inkDrawing" rotatedBoundingBox="2620,5266 9114,5024 9117,5092 2623,5335" shapeName="Other"/>
        </emma:interpretation>
      </emma:emma>
    </inkml:annotationXML>
    <inkml:trace contextRef="#ctx0" brushRef="#br0">-1 247 403 0,'0'0'1'0,"0"0"2"0,0 0 2 16,0 0 4-16,0 0 0 0,0 0 1 0,0 0 1 16,0 0 0-16,0 0-3 0,0 0 1 15,-10-2 4-15,10 2 4 0,10 0 2 16,17 0-2-16,7 0-3 16,5 2-2-16,7-2-2 0,7 0 0 0,7 0-2 15,6 0-4-15,6 0 0 0,8-4-3 16,0 1 0-16,8 1-1 0,-2 1 0 15,3-2 1-15,1 3 0 0,0 0 1 16,3 0-1-16,-2-4 0 0,2 4-1 16,-2-1 0-16,3-1 1 0,0 1-1 0,1-3 1 15,0 2-1-15,-2-2 0 16,2 1 1-16,-2-1-1 0,-7 2 1 0,2 0-1 16,-2-2 1-16,-2 1-1 0,-3 1 0 15,4 0 0-15,-6 0 0 0,1 0 1 16,-3-1-1-16,2 1 0 0,2 1 0 15,-1-2 1-15,0-2-1 0,0 3 1 16,-4-4 0-16,4 3-1 0,0 0 1 16,-1-2-1-16,-2 2-1 0,4 3 2 15,-6 0-2-15,-1 0 0 0,-3 0 0 0,-5 0 0 16,0 0 1-16,-3 0 0 0,2 0 2 16,1 0-2-16,0-2 1 0,0-1 0 15,5 0-1-15,-1 0 2 16,-3 1-2-16,-1-1 1 0,0 0-1 0,-2-2 0 15,0 3 0-15,-3-2 0 0,1-1 0 16,-2 0 1-16,2 1-1 0,-5-3-2 16,-2 4 2-16,6-5 0 0,-4 5 0 15,0-1 1-15,4-2-1 0,9-1 1 16,2 0 1-16,3 1-2 0,9 2 0 0,0-1 0 16,-3 2 0-16,-4-2 0 0,-2-1 0 15,-1 1 0-15,-6 1 0 0,-2-3 1 16,-5 7 1-16,-5-4-1 0,-8 0 0 15,-15 2 0-15,-6 1 0 0,-12-2 1 16,-7 1 0-16,-2 2-1 0,-6 0-1 0,0 0-2 16,0-3-4-16,4 3-9 0,-2 0-30 15,1 0-48-15,1 0-116 16,2 0-57-16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5.4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9B744EA-BF79-467F-8B4E-0D0380E168AA}" emma:medium="tactile" emma:mode="ink">
          <msink:context xmlns:msink="http://schemas.microsoft.com/ink/2010/main" type="writingRegion" rotatedBoundingBox="5810,5499 6337,5499 6337,6020 5810,6020">
            <msink:destinationLink direction="with" ref="{0ED61F74-DA4F-49C4-B492-EDEFD230309C}"/>
            <msink:destinationLink direction="with" ref="{84BA14CF-2D6E-484E-8C0C-8BD053F512AD}"/>
          </msink:context>
        </emma:interpretation>
      </emma:emma>
    </inkml:annotationXML>
    <inkml:traceGroup>
      <inkml:annotationXML>
        <emma:emma xmlns:emma="http://www.w3.org/2003/04/emma" version="1.0">
          <emma:interpretation id="{39C695B5-AA75-43FD-862E-5DCE875695B4}" emma:medium="tactile" emma:mode="ink">
            <msink:context xmlns:msink="http://schemas.microsoft.com/ink/2010/main" type="paragraph" rotatedBoundingBox="5810,5499 6337,5499 6337,6020 5810,6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A261D7-9935-4C31-884A-F2AA96E0DB08}" emma:medium="tactile" emma:mode="ink">
              <msink:context xmlns:msink="http://schemas.microsoft.com/ink/2010/main" type="line" rotatedBoundingBox="5810,5499 6337,5499 6337,6020 5810,6020"/>
            </emma:interpretation>
          </emma:emma>
        </inkml:annotationXML>
        <inkml:traceGroup>
          <inkml:annotationXML>
            <emma:emma xmlns:emma="http://www.w3.org/2003/04/emma" version="1.0">
              <emma:interpretation id="{BAE267C5-B57C-40E0-BBA1-7C5021EEE530}" emma:medium="tactile" emma:mode="ink">
                <msink:context xmlns:msink="http://schemas.microsoft.com/ink/2010/main" type="inkWord" rotatedBoundingBox="5810,5499 6337,5499 6337,6020 5810,6020"/>
              </emma:interpretation>
            </emma:emma>
          </inkml:annotationXML>
          <inkml:trace contextRef="#ctx0" brushRef="#br0">18 79 378 0,'0'0'43'0,"0"0"-1"0,0 0-7 15,0 0-5-15,0 0-5 0,0 0-1 16,0 0-1-16,0 0-6 0,0 0-5 16,96-77-5-16,-80 77-5 0,4 4-2 15,-7 10 0-15,-7 10 1 0,-1 6 2 0,-5 7-2 16,-2 1-1-16,-14 5-1 15,-1 3 1-15,-4-1 1 0,0 1 2 16,-1-3 1-16,-1-5 0 0,7-4 2 16,2-13-1-16,5-7 2 0,5-3 0 0,-1-6 0 15,5 1 2-15,-4 2 0 0,4-5 2 16,0 2 3-16,19-2 3 0,13 0 0 16,7-3-4-16,16-6-3 0,7-10-4 15,0 2-3-15,-2-1-1 0,-8 4-3 16,-1 1-3-16,-17 6-8 0,-10 4-23 15,-5 0-88-15,-10 0-176 0,0 0-12 16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4.2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BC46A8-A2C4-4EC6-B4D0-0941F38F43F1}" emma:medium="tactile" emma:mode="ink">
          <msink:context xmlns:msink="http://schemas.microsoft.com/ink/2010/main" type="inkDrawing" rotatedBoundingBox="2639,6264 9464,6029 9468,6132 2642,6367" shapeName="Other"/>
        </emma:interpretation>
      </emma:emma>
    </inkml:annotationXML>
    <inkml:trace contextRef="#ctx0" brushRef="#br0">-2 180 258 0,'0'0'-1'15,"0"0"6"-15,0 0 7 0,0 0 1 16,0 0 3-16,0 0 0 0,0 0-1 16,0 0 2-16,0 0 3 0,0 0 1 0,-6 19 2 15,6-14 0-15,9-2-2 0,6 5 1 16,8-3-2-16,1 0-2 16,14-1 1-16,-4-2-2 0,7 0 0 15,2 1-1-15,9-1-5 0,5-2-2 0,9 2-3 16,4-2-1-16,6 2 0 0,8-2-1 15,2 0-1-15,7 0 1 0,3-2 0 16,2-2-1-16,1-1-1 0,-1 0-1 16,-4 2-1-16,1-2 2 0,0 2 0 15,4-3 0-15,0 1 0 0,5 0-1 0,0 2 0 16,-2 0 1-16,-1 1 1 0,1-1 0 16,-3 0 0-16,2-2 0 0,1 3-1 15,-3 0 1-15,2 0-2 0,-3 2 0 16,-1 0-1-16,-2-3 0 0,-3 3 0 15,1 0 1-15,-3-1 1 0,0-2-2 0,-1 1-1 16,0-3 0-16,-3 1-1 0,4 0 3 16,3 0 1-16,2-2 0 15,2-1-1-15,-2 4-1 0,-5 2-1 16,-1-3 0-16,-8 1 0 0,3 3 0 0,-7 0 4 16,-2-1-1-16,-4-1-1 0,-1-1 1 15,0 1-3-15,-3 0 2 0,-1 2 0 16,1-2 0-16,2-3 0 0,-2 1-1 15,7 0 1-15,-2-1-2 0,3 1 2 16,5 0 0-16,-5-1-2 0,-4 2 2 0,-5-2-1 16,-4 2-1-16,-5 0 2 15,-5-2 0-15,0-1 1 0,3 1-2 0,-7-3 1 16,0 2 0-16,-1-1 0 16,0 3-1-16,-4-3-2 0,4 3 2 0,-5 0 0 15,6-1 0-15,-1 1 3 0,-1 2-3 16,5 2 0-16,-3 0 1 0,1 0-1 15,-3 0 0-15,-1 0 1 0,-1 0-1 16,-2 0 1-16,-4 0 0 0,-13 0-2 16,-2 2 0-16,-8-2-3 0,-8 0-9 0,2 3-41 15,-9-3-83-15,0 0-148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5.2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3976F94-38E0-43C5-9B52-CD36F7E1F77A}" emma:medium="tactile" emma:mode="ink">
          <msink:context xmlns:msink="http://schemas.microsoft.com/ink/2010/main" type="inkDrawing" rotatedBoundingBox="2747,7522 9630,7272 9632,7334 2750,7584" shapeName="Other"/>
        </emma:interpretation>
      </emma:emma>
    </inkml:annotationXML>
    <inkml:trace contextRef="#ctx0" brushRef="#br0">0 247 235 0,'0'0'0'0,"0"0"2"0,0 0 0 15,0 0 6-15,0 0 10 0,0 0 6 16,0 0 9-16,0 0 1 0,0 0-2 16,0 0-7-16,75-18-4 15,-37 17-4-15,9-4 0 0,5 3 2 0,10-2 0 16,8 1-3-16,9 1-6 0,0 0-2 15,2-1-3-15,4 2 1 0,-4 1-1 16,3 0 2-16,0 0 3 0,-1-2-1 16,6 2 3-16,1-4-4 0,3 3 1 15,6-2-3-15,0 0-1 0,5-1-2 0,0-2-1 16,0 1-1-16,-1 1 0 0,0-1 1 16,-7 2-2-16,-3-2 1 15,-3 3-1-15,0 0 1 0,-1-3-1 16,-3 4 0-16,-2-4 1 0,2 0-1 0,-2 4 0 15,2-4 0-15,-2-1 2 0,6 1-2 16,-1-3 1-16,1 2 0 0,0-2-1 16,3-2 1-16,2 2 0 0,-2-3 0 15,-3 1-2-15,4 5 1 0,-13-2-1 16,3 4 2-16,-9 2-1 0,-7 1 2 0,-2 0-3 16,-1 0 2-16,-4 0 1 0,-4 0-2 15,4 0 2-15,-4 1 0 0,0 2 1 16,-2-2 0-16,3 3-1 0,-3-4-1 15,2 0-1-15,2 0 3 0,1 0 0 16,0 0-2-16,-1-4 1 0,-4 3-1 0,7-2-1 16,0 2 2-16,-1 1 0 0,5-4 1 15,4 3 2-15,2-1-2 16,1-3 1-16,3 1-2 0,0-3-4 16,4 1 4-16,1-1-5 0,2 1 4 0,3 4 0 15,2-1 1-15,2 3 0 0,2 0 1 16,0 0 0-16,-5 0 1 0,0 0 0 15,-10 0 2-15,-6 0-2 0,-10 0-1 16,-5 0 0-16,-22 0-2 0,-11 0-3 16,-14 0 2-16,-3 0-2 0,3 0-1 0,-4 0-9 15,5 3-31-15,-7-3-160 0,2 0-98 16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6.2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8DA8BA4-D3E9-493C-83D1-350473900D2F}" emma:medium="tactile" emma:mode="ink">
          <msink:context xmlns:msink="http://schemas.microsoft.com/ink/2010/main" type="inkDrawing" rotatedBoundingBox="13300,4215 19618,3880 19864,8520 13546,8855" semanticType="enclosure" shapeName="Other">
            <msink:destinationLink direction="with" ref="{76F79B69-3DE9-474B-9427-E2B7B4F7E570}"/>
            <msink:destinationLink direction="with" ref="{C3E716E2-EDC2-4210-9E90-45EC949D1398}"/>
            <msink:destinationLink direction="with" ref="{7F25FCD9-590F-4566-89B4-CE655969359E}"/>
            <msink:destinationLink direction="with" ref="{C3906B89-AE74-4079-BC08-10FBA34A5846}"/>
          </msink:context>
        </emma:interpretation>
      </emma:emma>
    </inkml:annotationXML>
    <inkml:trace contextRef="#ctx0" brushRef="#br0">0 41 201 0,'0'0'60'0,"0"0"0"0,0 0-9 16,0 0-10-16,0 0-9 0,0 0-8 16,0 0-3-16,8-25 0 0,-8 23-4 15,0-1-4-15,3 2-3 16,-3-2-5-16,0 1-4 0,0 0-3 0,0-1 0 15,0 3 1-15,1 0 1 0,4 14 3 0,4 16-1 16,3 8 2-16,-2 9 0 16,1 5-1-16,1 4 1 0,-2 8-3 15,-1 6 1-15,0 3 1 0,2 8 0 16,-2 2 2-16,0 5-1 0,0-1 1 0,-1 3-1 16,-1-2 4-16,-1 0 2 0,2 3-4 15,-4 0 3-15,1-2-4 0,-4 8-3 16,-1-1 1-16,0 5-2 0,0 0 1 15,0-4-2-15,0-3 1 0,0-6 2 16,0-4-4-16,0-5 5 0,0-4-3 0,5 4-1 16,-1 0 3-16,1 2-2 0,-1 5 2 15,1 3-3-15,1 2 3 16,-2-3-3-16,5-2 2 0,-3-6 1 16,2-5-2-16,1-8 3 0,-3-6-4 0,3-8 2 15,-3-7 1-15,1-3-2 0,-2-7 2 16,-1 6-1-16,-2 1 3 0,2 2-1 15,-2 2-1-15,-2 1-1 0,0-6 0 16,0-7-3-16,0-7 0 0,0-11-3 16,0-8-1-16,0-1-6 0,0-8-17 0,0 0-82 15,0 0-175-15</inkml:trace>
    <inkml:trace contextRef="#ctx0" brushRef="#br0" timeOffset="1078.9106">96 44 343 0,'0'0'57'15,"0"0"-1"-15,0 0-8 0,0 0-14 16,0 0-9-16,0 0-10 0,0 0-5 15,0 0-4-15,0 0-1 0,0 0-1 16,74-71 0-16,-29 60-2 0,6 4 0 0,6-1 0 16,8 5-1-16,3-2 1 0,7 2 1 15,5 1-1-15,10 1 1 0,8 1-2 16,7-3 1-16,11 3-1 16,2-4 0-16,10 0 3 0,4-6-3 0,5-1 0 15,3-2-1-15,-3-1-1 0,-3 2 1 16,-4 1 1-16,1 0-2 0,-6 2 1 15,3 3 0-15,-2 0-3 0,2 5 3 16,3-2 0-16,-4 3-2 0,9 0 4 16,-7 0-5-16,3 0 2 0,-1 0 1 15,-3 0-2-15,4 0 2 0,-1 0-1 0,-3 0-1 16,0 0 1-16,-5-2 0 16,0-1 0-16,-1 1 1 0,0 2 1 15,-4-1-1-15,0 1 0 0,0 0-1 0,-2-3-1 16,-6 3 2-16,3 0 0 0,-8 0 1 0,-7 0-1 15,-8 0-1-15,-9 0 1 16,-10 0-1-16,-8 4 1 0,-14 3-1 16,-6-3 0-16,-7 3 1 0,-12-2-1 15,0 0 1-15,-6-4 0 0,-3 2 0 0,3-1 0 16,-9-2 1-16,0 3 0 0,-9-3 0 16,0 0 1-16,0 0-2 0,1 0 2 15,1 2-1-15,1-2-1 0,-2 0 1 16,2 0-1-16,-1 0 0 0,1 0 0 15,-2 0 0-15,2 0-1 0,3 4 1 16,2-2-1-16,2 8 1 0,1 0-1 16,-3 5 2-16,-1 8-2 0,1-1 1 15,1 11 0-15,-3-3 1 0,1 4 0 16,-2-1-1-16,1 4 4 0,-2 5-4 0,2 2 3 16,2 5-4-16,1 1 2 0,-3 8-1 15,3-1-1-15,-3 8 2 0,3-1-2 16,0 4 1-16,0 5-2 0,1-3 4 15,-1 3-4-15,0-4 4 0,-3-4-4 16,2-4 2-16,-4-1 3 0,2-1-3 0,-1 3 3 16,-1-1-3-16,1 4-2 15,-1-1 1-15,-2 2 0 0,1 0 1 16,1 2-2-16,-2 1 4 0,2-2-4 16,1-4 4-16,-4-1-4 0,2-1 2 0,-3-5 0 15,0-2 0-15,2 0 3 0,-2 4-3 16,0-1 4-16,0 5-5 0,3 1-1 15,-1 5 4-15,2 0-2 0,4 1 1 16,1-4-2-16,1 1 1 0,4-2-2 16,-4-2 2-16,4 0-1 0,-4-2 2 0,4-2 3 15,-4-2-3-15,-1 1 3 0,0 1-1 16,-1-3 2-16,-5-1 2 0,1 1 0 16,1-6 0-16,-2 5-3 15,-2 0-1-15,-1-3-2 0,0-3-3 0,0-4-3 16,0-2-3-16,0-7-8 0,-1 1-20 15,-8-8-96-15,3-4-149 0</inkml:trace>
    <inkml:trace contextRef="#ctx0" brushRef="#br0" timeOffset="2403.9645">304 3270 174 0,'0'0'16'15,"0"0"0"-15,0 0 2 0,0 0 2 0,0 0 7 16,0 0 3-16,0 0-3 0,0 0-6 16,0 0-2-16,-30 130-3 0,30-90 3 15,0 4 5-15,6 1-2 0,3 1 0 16,-3 0-2-16,-2 3-5 0,1-5-5 15,-1 0-4-15,-1-1-4 0,-1-4 3 0,-2 5 1 16,0-6 2-16,0 0 3 16,4-1-6-16,-4 1 5 15,2-3-4-15,-2-11 0 0,3 3 0 0,-3-8-2 16,0 2-1-16,0-2 0 0,0-1 1 0,0-1-1 16,0-8 2-16,0 1-1 0,0-4 1 15,0 1 1-15,0-1 3 0,5 5 1 16,-1-7 0-16,7 5 2 0,7-1-1 15,-5 0-1-15,8-5-2 0,2 2-2 16,5-5-1-16,8 2-1 0,-6-2-3 0,6 1 0 16,-1 1 1-16,3-2-1 0,4 3 1 15,1-3 0-15,7 2 0 16,4 0 0-16,6-2 2 0,5 2-3 16,6 0 1-16,5 1-1 0,5-1 0 0,8 2 0 15,6-2 0-15,3 3 0 0,1-3-2 16,0 0 1-16,0 0-1 0,-3-2 0 15,2 2 1-15,-3-2 0 0,3 0 1 16,-7 0-1-16,5 0 0 0,-1 0 1 16,1 3-1-16,2-3 0 0,3 0-1 0,3 0 1 15,2 0 0-15,3 0 0 0,-1 0 1 16,-3-5-2-16,2 1 2 0,-2-1-1 16,-3-1 0-16,-3-1 0 15,-2 3 0-15,-4 0 0 0,0-1 0 0,-3 4 0 16,-1-1-1-16,-3-3 0 0,-1 5 1 15,1-1-3-15,3-1 1 0,-4 2-3 16,3 0-1-16,-6 0 1 0,-2-1-1 16,-6 1 1-16,-7 0 0 0,-5-4 1 15,-6 1 0-15,-4 3 2 0,-5-1 2 0,-4 1-1 16,-1-2 4-16,1-1-3 0,0 1 0 16,4-2 1-16,7 2-3 0,3 2 2 15,5 0-2-15,5 0 0 0,2 0-1 16,2 0 0-16,1 0-1 0,-1 0-1 15,-5 0-3-15,-4 0 1 0,-8 2 1 16,-11-2 2-16,-11 0 2 0,-6 0 2 0,-7 0 2 16,-1 0-1-16,2 0 1 15,-11 0 0-15,6 0 1 0,-6 0 1 16,-2 0 0-16,8 0 0 0,-6 0 0 0,-3-2-1 16,3 2 0-16,-4-4 2 0,2 1 1 15,-1-1 1-15,5-5 2 0,-7 5 1 16,4-9 1-16,-1-9 1 0,-2-1 1 15,3-8-3-15,-2-4-2 0,-2-5-7 16,1-5 0-16,2-14-2 0,1-4 1 0,1-10 1 16,-2-9-1-16,-1-5 0 0,-3-3-3 15,-3 4 1-15,-3 9-6 16,-7 6-3-16,-8 14-11 0,-6 6-36 16,-1 8-155-16,-6 0-87 0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39.7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6F79B69-3DE9-474B-9427-E2B7B4F7E570}" emma:medium="tactile" emma:mode="ink">
          <msink:context xmlns:msink="http://schemas.microsoft.com/ink/2010/main" type="inkDrawing" rotatedBoundingBox="13407,5350 19357,5263 19358,5354 13409,5441" semanticType="callout" shapeName="Other">
            <msink:sourceLink direction="with" ref="{48DA8BA4-D3E9-493C-83D1-350473900D2F}"/>
          </msink:context>
        </emma:interpretation>
      </emma:emma>
    </inkml:annotationXML>
    <inkml:trace contextRef="#ctx0" brushRef="#br0">-3 156 125 0,'0'0'68'0,"0"0"-7"16,0 0-15-16,0 0-13 0,0 0-3 16,0 0-1-16,0 0 2 0,0 0 1 0,0 0-3 15,0 0-1-15,-17 2-5 0,17-2-4 16,0 0-5-16,6 0-2 0,12 0-2 16,6-2-2-16,5-1 3 15,8-1-1-15,5 0-4 0,5-5 5 0,6 2-8 16,4-4 2-16,9 1-2 0,3-1 0 15,3 1-1-15,9 2 0 0,2-1 0 16,3 2-1-16,2 1 0 0,3 3-1 16,-1 1 0-16,0 2 2 0,-1 0-2 15,-1 0 4-15,-2 0-3 0,3 5 0 16,-2-1-1-16,2 0 0 0,-4 1 1 0,3 1 1 16,-3 1-1-16,1-3 0 15,-2 0 0-15,2-1-2 0,3-3 1 0,-1 0 1 16,-2 2-2-16,3-2 2 0,-4 0 0 15,1 0-2-15,0 0 2 0,-2 0-1 0,0 0 0 16,0 0 0-16,-4 0 0 16,-2 0 1-16,2 0-1 0,-5 0 1 15,-1 0-1-15,-4 0 1 0,1 0 0 16,-5 0-1-16,0 0 0 0,-4 1 0 0,-3-1 0 16,-1 0 0-16,-4 0-1 0,2 0 2 15,-3 0-1-15,-1-1 1 0,4-4-1 16,1 3-1-16,0-2 1 0,3 2-1 15,2-2 2-15,-1-1-2 0,6 1 2 16,-1-1-1-16,4 3 0 0,6-2 0 0,2-3 0 16,3 3 1-16,8-3-1 15,1 1 1-15,5-2-2 0,7 5 1 16,1-2 1-16,4 0-1 0,-3 3 0 16,-3 0 2-16,-14 2-3 0,-13-2 1 0,-17 2 0 15,-23-2-2-15,-13 2-1 0,-13 0-6 16,-8 0-5-16,0 0-3 15,0-3-27-15,0 3-44 0,0 0-154 0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1.4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DE061F7-7CB9-4287-8860-AA6F292E233A}" emma:medium="tactile" emma:mode="ink">
          <msink:context xmlns:msink="http://schemas.microsoft.com/ink/2010/main" type="inkDrawing" rotatedBoundingBox="13283,7536 19700,7248 19704,7342 13287,7631" shapeName="Other"/>
        </emma:interpretation>
      </emma:emma>
    </inkml:annotationXML>
    <inkml:trace contextRef="#ctx0" brushRef="#br0">0 258 506 0,'0'0'-4'0,"0"0"6"15,0 0 12-15,0 0 6 0,0 0 4 16,0 0 0-16,0 0-4 0,0 0-6 0,0 0-6 16,0 0-2-16,121 1-2 0,-75-1 0 15,8 0-2-15,7 0 1 0,10 3-2 16,9 1 0-16,7-1 0 0,6-3-1 15,11 1 1-15,0-1 0 0,1 0-1 16,3 0 1-16,0 0-1 0,1-4-1 16,2 0 2-16,-1-2-1 0,-2-2 1 0,9 0 0 15,-3 0 0-15,4 5-1 16,0-2 0-16,-2 1 0 0,0-1-1 16,0 1 1-16,-4 0-1 0,3 0 1 0,-3 1-1 15,1 1 0-15,-3-1 1 0,-3 1 0 16,-4 1 0-16,-2-2 2 0,1 1-2 15,-3-1 1-15,1 2 0 0,-1-1-1 16,2-1 0-16,2 1 1 0,4-2-1 16,1-1 1-16,-4 0 1 0,0 0-2 0,-9 2 1 15,-5-2-1-15,-6 3 0 0,-7-5 0 16,-4 0 2-16,-7 1 0 0,-2-2-1 16,-3 0 1-16,-1 0-1 0,0-1 0 15,-1 2 0-15,3-4-1 0,4 2-2 16,8-1 3-16,5-1-2 0,11 1 3 15,5 2 1-15,9-1 1 0,4 4 1 16,-3 3 0-16,-2 0-2 0,-10 2-1 16,-12-2 0-16,-13 2 0 0,-8 0 1 15,-12 0 0-15,-15 0-2 0,-5-2 0 0,-9 2 2 16,-10 0-2-16,0 0 1 0,-9 0 0 16,0-3-16-16,0 3-39 0,1 0-136 15,-1-2-113-15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2.3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3E716E2-EDC2-4210-9E90-45EC949D1398}" emma:medium="tactile" emma:mode="ink">
          <msink:context xmlns:msink="http://schemas.microsoft.com/ink/2010/main" type="inkDrawing" rotatedBoundingBox="14657,4137 15155,8922 15061,8932 14562,4147" semanticType="callout" shapeName="Other">
            <msink:sourceLink direction="with" ref="{48DA8BA4-D3E9-493C-83D1-350473900D2F}"/>
          </msink:context>
        </emma:interpretation>
      </emma:emma>
    </inkml:annotationXML>
    <inkml:trace contextRef="#ctx0" brushRef="#br0">1 0 35 0,'0'0'45'0,"0"0"11"0,0 0 3 16,0 0-14-16,0 0-17 0,0 0-10 15,0 0-5-15,0 0-3 0,0 0 3 0,-9 19-1 16,9 13-4-16,4 16-2 0,5-5-2 16,2 3 4-16,-1 6-2 0,7 5 3 15,-2 6-2-15,0 10-3 0,0 9-2 16,-2 11-3-16,1 9 2 0,-1 4-1 15,-2 3 0-15,2-7 0 0,1-2 1 0,0-3 4 16,-2-1-1-16,4 0 2 0,-4-1-3 16,5 5 0-16,-2-4-1 15,0 5-1-15,-3-3 1 0,-2 1 3 16,-4-1-1-16,-3-2 4 0,-3 3-2 0,0-3-2 16,0-1 1-16,-4-4-3 0,1-1 1 15,3-5 0-15,0-4-1 0,0-6-1 16,4-6-1-16,5-7 0 0,0-3 1 15,2-6 2-15,1-2-3 0,1-2 4 16,-1-3-2-16,0-4 0 0,2 0 3 0,-6-5-1 16,4 4 1-16,-6-3 2 15,3 5 3-15,-3 4-1 0,-2 2-1 16,1 9-2-16,-2 6-2 0,-2 2-3 16,2 2 1-16,-3-1-3 0,2-2 3 0,2-6 2 15,1-1-4-15,-1-4 3 0,1-6-3 16,1-4 0-16,-2-10 1 0,-1-7-1 15,2-6 1-15,-4 1 2 0,2-6 1 16,2 11 4-16,-4-3 3 0,1-9-1 16,2 14 1-16,-1-3-2 0,-1 1-2 15,1 8 0-15,-2-1-3 0,2-1-2 0,-1 0 0 16,1-9-3-16,-2 3 1 0,-1-9-2 16,0-9-1-16,3 2-12 15,-3-11-31-15,0 0-146 0,5 0-83 0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3.0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3C30EB-A93A-4D96-804B-EC172891B28B}" emma:medium="tactile" emma:mode="ink">
          <msink:context xmlns:msink="http://schemas.microsoft.com/ink/2010/main" type="inkDrawing" rotatedBoundingBox="16314,4269 16757,8403 16687,8411 16244,4277" semanticType="callout" shapeName="Other">
            <msink:sourceLink direction="with" ref="{E8AB8EF4-32F2-45FC-A981-DAFA3E0062F9}"/>
          </msink:context>
        </emma:interpretation>
      </emma:emma>
    </inkml:annotationXML>
    <inkml:trace contextRef="#ctx0" brushRef="#br0">0 0 120 0,'0'0'34'15,"0"0"18"-15,0 0 13 0,0 0-5 16,0 0-24-16,0 0-17 0,0 0-16 15,0 0-1-15,0 0 1 0,0 0 1 16,23 14-2-16,-13 38 1 0,4 3 0 16,-1 5-1-16,0 7 4 0,0 6-1 0,4 6 0 15,-2 9 2-15,-2 10 2 0,-1 10 1 16,2 2-1-16,-2 6 0 16,-5-3 0-16,5 0-3 0,-3 0 0 0,0-3-3 15,-1 1-2-15,4 0 1 0,-6-3 0 16,3-5-1-16,-3-4 3 0,-2-5-3 15,1-2 2-15,-2-4-2 0,1 0 3 16,2-4-1-16,2 2 0 0,2-2 2 16,4 1-4-16,-2-2 4 0,5-1-4 15,-2-2 3-15,0-1 2 0,-2-2-3 0,-2-2 2 16,1 0 0-16,-6-2-3 0,1-5 2 16,-2-2-1-16,1-2-1 0,-2-3 2 15,1-6-2-15,1-1 0 0,-2-7 0 16,4-2-1-16,-7-7 2 0,5 1-1 15,-1-4 1-15,-5 0 2 0,3 0-1 0,-3-2-1 16,1 4 2-16,2-5 0 0,2 3-1 16,-4-10 0-16,4 1-3 15,-1-7 0-15,-4-5 0 0,6 2 0 16,-6-10 1-16,3 3-2 0,-3-9 0 0,0 0-1 16,0 0-1-16,0 2-1 0,2 0-9 15,-2 0-26-15,0 1-55 0,0-3-174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3.8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F25FCD9-590F-4566-89B4-CE655969359E}" emma:medium="tactile" emma:mode="ink">
          <msink:context xmlns:msink="http://schemas.microsoft.com/ink/2010/main" type="inkDrawing" rotatedBoundingBox="17701,4204 18359,8652 18279,8664 17622,4215" semanticType="callout" shapeName="Other">
            <msink:sourceLink direction="with" ref="{48DA8BA4-D3E9-493C-83D1-350473900D2F}"/>
          </msink:context>
        </emma:interpretation>
      </emma:emma>
    </inkml:annotationXML>
    <inkml:trace contextRef="#ctx0" brushRef="#br0">0 0 360 0,'0'0'-1'0,"0"0"1"0,0 0 4 16,0 0 0-16,0 0 0 0,0 0-2 15,0 0 4-15,0 0 3 0,0 0 5 0,6 11 0 16,-1 27 0-16,1 11-5 16,2 6-2-16,-2 11 0 0,3 1 0 15,1 11 1-15,2-1-3 0,3 7 1 16,3-1-2-16,0 6-1 0,2 2-1 0,-1-2 0 16,-1 3 0-16,-1 2 4 0,1-1-2 15,-5 0 1-15,1 0-1 0,-3-1-2 16,1 0 1-16,0 2 0 15,1 0 2-15,1 0-1 0,-1 0-1 0,2-6 2 16,3-2-4-16,-3-5 2 0,3-6-3 0,-4-2 0 16,-4-6 2-16,-1 0-2 15,-3 2 1-15,2-3 0 0,-7 0 1 0,4 0 3 16,-1 3 1-16,1-1-1 16,-1 1 2-16,1-1 1 0,1 1-5 0,3-1 3 15,0-3-4-15,0 4-1 0,-3-2 1 16,3 2-2-16,-3-4 3 0,-1 0-3 15,2 4 3-15,-2-9 2 0,1-2 3 16,3-5-1-16,-3-3 3 0,3-10-1 16,0 1 0-16,0-4-1 0,1 0-1 0,4 0 0 15,-1 3 1-15,1 5 2 0,-1-2-2 16,-2 6-1-16,-1-1-3 0,2-3 0 16,-6-1-1-16,5-4-1 0,-3-3 0 15,-4-12-2-15,1-9 1 0,-4-8 0 16,-1-8-1-16,0 0 1 0,0 0-1 15,3 3-3-15,-3-3-23 0,5 0-102 16,1-16-167-16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4.8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63FB2F4-23C6-46DA-BE6F-6F7008B54E1F}" emma:medium="tactile" emma:mode="ink">
          <msink:context xmlns:msink="http://schemas.microsoft.com/ink/2010/main" type="inkDrawing" rotatedBoundingBox="23039,4229 30480,3551 30897,8126 23456,8804" semanticType="enclosure" shapeName="Other">
            <msink:destinationLink direction="with" ref="{E1A99E0B-0B2B-4D70-B6FC-3CEFF9C22216}"/>
            <msink:destinationLink direction="with" ref="{FD50AD9C-6AD0-42E1-B095-ED3A9A2A524D}"/>
            <msink:destinationLink direction="with" ref="{84B13297-24A4-4145-9400-D3C2C1D528A2}"/>
            <msink:destinationLink direction="with" ref="{1CCDCA0F-CCA3-4F25-BAE1-2AC3D8B0B39B}"/>
          </msink:context>
        </emma:interpretation>
      </emma:emma>
    </inkml:annotationXML>
    <inkml:trace contextRef="#ctx0" brushRef="#br0">55 109 258 0,'0'0'78'0,"0"0"-20"0,0 0-13 16,0 0-13-16,0 0-10 0,0 0-9 15,0 0-6-15,0 0-6 0,0 0-3 16,-55-109-1-16,55 109-1 0,0-4 3 15,0 4 1-15,0 0 1 0,6 11 1 16,1 7 2-16,2 8-3 0,-3 2 2 16,3 6 0-16,2 7 7 0,2 7-1 15,5 7 1-15,2 7-1 0,2 9-4 16,-1 7-2-16,2 5 0 0,-4 3 0 0,0 0-1 16,-1-5 1-16,-6 1 2 0,4-8-3 15,-2-1 3-15,-2-4-4 0,1-7 1 16,1 2 2-16,-1-4-1 0,1 1 3 15,1 6 0-15,-2 2 0 0,1 3-2 16,-2 3 1-16,-3 3-2 0,0 0 2 16,-3 5 0-16,-2 3-2 0,1 2 1 0,-2 2-4 15,-3 4 0-15,2-1 2 16,-2 2-2-16,3-3 1 0,-2-4-1 16,2-4 0-16,2-4 1 0,-1-8 1 0,-1-5 5 15,5-4 0-15,-4-5 4 0,2-3-3 16,2-6 2-16,-2-6-3 0,0-5-1 15,-2-10-1-15,4-4-2 0,-7-7-1 16,4 1-2-16,-1 6 1 0,4 1-1 16,-5 4 0-16,4 8 0 0,-2-1 0 0,-4 9-1 15,4 7 1-15,-5 1-3 0,0 3 0 16,0 0-6-16,-2-8-7 16,-2-12-21-16,1-17-44 0,1-9-120 15,2-10-89-15</inkml:trace>
    <inkml:trace contextRef="#ctx0" brushRef="#br0" timeOffset="1790.9256">-11-42 466 0,'0'0'22'0,"0"0"6"16,0 0-3-16,0 0-5 0,0 0-10 0,0 0-6 15,0 0-2-15,0 0 0 0,0 0 0 16,0 0 2-16,116-71-1 0,-70 66 0 15,6-3 2-15,5-1 1 0,4-2 2 16,10-1 1-16,4 1-1 0,6 2 0 16,6 1-1-16,4-2-3 0,5 3 0 0,8 3-2 15,4-1-1-15,3 2-1 0,3 0 1 16,4-2-1-16,0 4-1 0,4-6 1 16,4 3-1-16,2-3 1 15,2 0 0-15,5-1-2 0,0-1 3 0,-1-1-1 16,1 2 0-16,-1 2 1 0,1 3-1 15,-1 1 0-15,-3 2-1 0,-2 0 1 16,-2 0-1-16,-1 0 0 0,-4 2 1 16,-4 2-1-16,1 1 1 0,-2-3-1 15,1 1 1-15,0-3 0 0,4 1 0 0,1-1 0 16,4 0-1-16,-2 2 2 0,1 3-2 16,-3-2-1-16,-1 2 2 0,-5-3-2 15,-4-2 2-15,-5 0 0 0,-9 0 0 16,-2 0 1-16,-4 0-1 0,-3 0 0 15,0-2 0-15,3-3 1 0,1 1-1 16,0-2 1-16,1 2-2 0,-5-1 1 16,-1 2 0-16,-5 0-1 0,-6-1 2 15,-4 1 0-15,-6 2-1 0,-7-2-1 16,-7 1 1-16,-7-3 0 0,-17 4 0 0,-1-3 0 16,-5-2 1-16,-8 3-1 0,8-5 0 15,-3 1-1-15,-4 3 1 0,7-4 0 16,-2 0 0-16,-1 0 2 0,2 2-2 15,0 1-1-15,-8 3 1 0,3 2-2 16,-3 0 2-16,0 0-1 0,0 0 0 0,-2 0 0 16,1 2 0-16,-1 5 2 15,2 2-3-15,-4 0 1 0,7 1 0 16,-3 4-1-16,-3-6 1 0,3 8 0 16,-4 1-2-16,-2 6 2 0,0 5 0 0,-2 3-1 15,-2 2 1-15,-5 0 1 0,1 3 1 16,-1 2-1-16,0 2 0 0,2 1 3 15,1 3-4-15,1 3 5 0,2 2-6 16,3-1 2-16,0 3 0 0,2-1-1 16,2 2 2-16,1 2-3 0,-1 2 2 0,-2 3 0 15,2 3 0-15,-4 0 0 0,0-2 0 16,0 1 0-16,-3 0 0 16,-1 1 0-16,-4-2 0 0,4 4 5 15,-2 5-4-15,1 4 1 0,-2 1-3 0,1 9-1 16,1 1 2-16,1-1-3 0,-2 2 3 15,4-9-1-15,3-4 1 0,0-7-1 16,1-3 1-16,1 0 4 0,1-2-4 16,-2-1 2-16,-1-4-2 0,-1 1-2 15,0-3 2-15,-3 0-2 0,3 4 2 0,0 3-1 16,2 5 0-16,1 0 1 0,-2 7-2 16,1-2 0-16,-4 3 2 0,-1-1-2 15,-1 1 3-15,-2 0 4 0,-3 0-5 16,1-2 4-16,-1-5-6 0,3-6 1 15,2-8 2-15,1-8-3 0,3-8 3 16,-3-12-2-16,1-5 1 0,-2-5 0 16,0 2 0-16,1-3 0 0,-5-6 1 15,2 8-1-15,-1-5 1 0,-2-6-1 16,0 15 0-16,0-4-1 0,0 4 0 0,0 5 1 16,-9-3 0-16,1-1-2 0,-9 7 0 15,5-5 1-15,-6-2 0 0,0-1 0 16,0-5 2-16,-1 1-2 0,-5 1 1 15,0-4 0-15,-5 3-1 0,-4-6 1 16,-5 2 1-16,-7-3-1 0,0 1 1 0,-6 0-1 16,-5-1 1-16,-4 3-1 0,-1 3-1 15,-2-3 0-15,-7 2 2 16,-2-2-1-16,-6-3 0 0,0 1-1 16,-5 1-1-16,-2-4 1 0,-4 1 1 0,-3 2 0 15,-4-3 2-15,-3 3-2 0,-2-3 1 16,-6 1-1-16,-1 2 0 0,-3 2 3 15,-7 1-4-15,0 0 4 0,-4 1-3 16,0 2 0-16,0-3 0 0,4 2-1 16,-1-3 2-16,-1 0-2 0,4-5 0 0,-4 0 1 15,4-3-1-15,0-1 1 0,3-1 0 16,5-1 1-16,3 3-1 0,1 1 1 16,2-1-1-16,3 3 0 15,2-3 1-15,3 2-1 0,2-1 0 0,6 0 2 16,1-1-4-16,3-3 2 0,0 0-1 15,2 0 1-15,2-3 0 0,3-2 1 16,1-1 1-16,3 3-2 0,5-2 2 16,5 2 0-16,1 3-2 0,7 0 0 15,0 0-2-15,7 0 2 0,-1 0 3 0,3 0-3 16,-2 0-1-16,2 0 1 0,-1 0-3 16,0 0 4-16,0 0-1 0,6-2 2 15,-2 1-1-15,7-3-1 0,1 0 1 16,0 2-1-16,-1-1 1 0,-2 1 1 15,3 0 0-15,0-2 0 0,0 0-1 16,-4 1 0-16,-1-1 0 0,-7 0-1 0,-5-1 1 16,-7 3-2-16,-4 2 1 15,-6-2 1-15,-2 2-2 0,2 0 2 16,0 0-1-16,-2 0 0 0,2 0 0 0,-3 2 0 16,0 2 1-16,2-1-1 0,-2 1 0 15,0-2 0-15,3 0 0 0,1 1-1 16,1-2-2-16,3-1-5 0,10 0-35 15,10 0-122-15,13 0-112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7.8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A93BF54-89AB-4585-A930-6D97518FB2FC}" emma:medium="tactile" emma:mode="ink">
          <msink:context xmlns:msink="http://schemas.microsoft.com/ink/2010/main" type="inkDrawing" rotatedBoundingBox="23305,5450 30327,5074 30331,5166 23310,5541" shapeName="Other"/>
        </emma:interpretation>
      </emma:emma>
    </inkml:annotationXML>
    <inkml:trace contextRef="#ctx0" brushRef="#br0">16 445 202 0,'0'0'-9'0,"0"0"6"0,0 0 5 15,0 0 4-15,0 0 3 0,0 0 0 16,0 0 2-16,0 0-1 0,0 0-2 16,0 0 1-16,-14-16 3 0,13 13 0 0,1 3-2 15,-3 0-1-15,3 0 0 16,0 0 5-16,0 0 7 0,0 0 3 16,4 0 3-16,16 0-2 0,11 0-1 15,7 0-2-15,13 0 2 0,6 0-2 0,6-5-2 16,8-3-4-16,4-2-3 0,8-1-3 0,-1-3-6 15,6 1-2-15,2-4 0 16,-1 3-1-16,1 1-3 0,-5 2 3 16,0 0-3-16,-6 4 3 0,-4 2 0 15,-1 1 0-15,0 2 0 0,1-1-2 0,0 1 2 16,5 0 1-16,-2 2-2 0,2-4 3 16,4 1-1-16,2-3-2 0,1 0 2 15,-5-1-2-15,-2 3 1 0,-2-1-2 16,-7 1 1-16,-3-1 1 0,-2 2-1 15,4-2 1-15,0 0 1 0,0-1-1 16,-2 6 1-16,1-3-1 0,-1 1-1 16,2-1 0-16,1 3 0 0,0-2 2 15,2 2-1-15,-4 0 1 0,2 0 0 16,0 0-1-16,-2 0 0 0,-3 0-1 0,0 0 2 16,-1 0-1-16,-4 0-1 0,3 0 1 15,-3 0-1-15,2 0 0 0,-1-4 0 16,0 2-1-16,-1-3 2 0,1 1-2 15,3 0 2-15,-2-1 0 0,-2 1-1 16,4 2 1-16,-6-1-2 0,2 3 0 0,-1 0 1 16,1-2 0-16,-3 2 0 0,2-1 0 15,-3-2-1-15,4-1 0 16,-3 1 1-16,5-2-2 0,-1 3 2 16,1-5 2-16,8 3-2 0,4 0 0 0,9-3 0 15,5 1 0-15,6 1 0 16,5-1 2-16,4-1-1 0,0 1-1 0,-2 2 1 15,-6-3-2-15,-4 2 1 0,-11-1 1 16,-6-2 0-16,-7 0 0 0,-6 2 0 16,-4-1-2-16,-5 2 2 0,-1 1 0 0,0-1-1 15,-1 2 1-15,1-2 0 0,-4 0 0 16,0 0-1-16,-5 1 0 0,-12-1 1 16,-7 1-3-16,-9 2-1 15,3 0-7-15,2 2-71 0,-8 0-187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5.3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4964647-ACE7-443E-845F-3CFEB50B3034}" emma:medium="tactile" emma:mode="ink">
          <msink:context xmlns:msink="http://schemas.microsoft.com/ink/2010/main" type="inkDrawing" rotatedBoundingBox="2828,6926 14227,6274 14240,6501 2841,7152" shapeName="Other"/>
        </emma:interpretation>
      </emma:emma>
    </inkml:annotationXML>
    <inkml:trace contextRef="#ctx0" brushRef="#br0">-11011 2168 220 0,'0'0'55'0,"0"0"-6"0,0 0-9 16,0 0-10-16,0 0-10 0,0 0-9 15,0 0-5-15,0 0-1 0,0 0-2 0,-9-9 1 16,12 9 3-16,17 0 3 0,8 0 6 16,12 2 3-16,5 1 4 0,3-3-1 15,13 0-5-15,6 0-3 0,8 0-3 16,4-5-2-16,7 3-2 0,4 0 1 16,8 0-2-16,1-1-1 0,9 3 0 15,1-2-3-15,5 0 1 0,3-2-2 16,2-1 0-16,7-3 1 0,1-1 1 15,2-3 0-15,6 1 1 0,3-4 1 16,4 2 0-16,7-2 0 0,-2-4-1 0,3 5-3 16,2-2 1-16,-6 0-1 0,4 3 0 15,-4-1 0-15,-3 2-1 16,-2 1 1-16,-1 0 0 0,-3 0 2 16,1 0-1-16,-3-3-1 0,2 3 1 0,-4-2-2 15,-1 2 2-15,0-1 0 0,-4 0 0 16,0 1-1-16,0-1 1 0,-2 1-1 15,-3 3-1-15,-1-3 0 0,0 3-1 16,-4 1 1-16,-3 0 0 0,-3-1 1 16,1 2 1-16,-5 2-1 0,-4 0-1 0,0 1 1 15,0 1 0-15,-5 0 1 0,3-2 0 16,-3-1-1-16,2 0 1 0,3-2 0 16,2 3-2-16,-2-7 1 0,0 5 0 15,0-4-1-15,-5 4 1 0,2-2 0 16,-2-1 0-16,-1 3 0 0,-4-3 2 0,-4 2-2 15,-5-1 0-15,-1 2 0 16,-7 2-3-16,-4 0 2 0,-2-1 0 16,-5 0 0-16,0 1 2 0,-4 0-2 15,-1 0 0-15,1 2-1 0,0-3 1 0,-2 2 0 16,-3-4 1-16,-4 3-1 0,-5-1 0 16,-2 3 1-16,-5 1-2 0,-4 1 1 15,-2 0 0-15,-3 0 0 0,-2 1 1 16,1 1-1-16,2 3 1 0,2-2 0 15,2-2-1-15,6-1 0 0,3 4-1 0,1-4 1 16,1 0 0-16,0 0 0 0,2 0 0 16,-1 0-1-16,5 0 0 15,-4 0 1-15,1 0 0 0,2 0 0 16,2 0 1-16,1 0-1 0,1 0 1 0,5 0-2 16,2 0 1-16,4 0-1 0,3 0 1 15,2 0 0-15,2 0 0 0,2 0 0 16,-2 0-1-16,-4 0 1 0,-8 0 0 15,-3 0 1-15,-7 0 0 0,-7 0 0 16,-2 0 0-16,-14 0 0 0,-1 0-1 0,-1 0 0 16,-11 0 1-16,14 0 0 0,-4 0-1 15,-1 0 1-15,3 0-2 0,-2 0 2 16,-9 0 0-16,-2 0-1 0,5 0 0 16,-4 0 1-16,1 0-2 0,-5 0 1 15,2 0-1-15,-1 3 0 0,13 0 0 16,-3 2 0-16,6 3 0 0,-1-2-1 15,-2 5-2-15,-5-1-12 0,-2-3-26 16,-1 0-70-16,-10 1-172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8.7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5273F59-73C5-4936-B832-8FEA90FFB58C}" emma:medium="tactile" emma:mode="ink">
          <msink:context xmlns:msink="http://schemas.microsoft.com/ink/2010/main" type="inkDrawing" rotatedBoundingBox="23242,6707 30518,6001 30530,6124 23253,6829" shapeName="Other"/>
        </emma:interpretation>
      </emma:emma>
    </inkml:annotationXML>
    <inkml:trace contextRef="#ctx0" brushRef="#br0">0 675 338 0,'0'0'-2'0,"0"0"3"0,0 0 4 16,0 0 4-16,0 0 6 0,0 0 3 15,0 0 4-15,0 0 1 0,0 0-2 16,0 0 1-16,152 0 1 0,-93-5-4 15,9-1-5-15,10-7-5 0,4 5-5 16,10-3-2-16,-2 2-2 0,5 0 0 16,-2 1 0-16,2 0 0 0,1 2 0 15,2-1 2-15,-2 3-1 0,6-3-1 0,2 1 2 16,1-3 1-16,8 1 0 0,4-2-1 16,7-1 1-16,3 0-3 0,9 0 2 15,-4 3-2-15,0 1-2 0,-1 3 4 16,-3 1-5-16,-5-1 3 0,0 2 0 15,-2-2-1-15,-7 2 1 0,-4-1 0 16,-2-2 0-16,-4 0 1 0,2-2 0 16,0-3-1-16,2-3 2 0,0 0-1 15,0-1-1-15,1-2 2 0,-1 4-2 16,-4-1 1-16,-4 2-2 0,-2 0 1 0,-3 1-3 16,-5-3 3-16,-3 2-4 0,-6 3 4 15,-4-1 1-15,-3-3-1 0,-4 4 1 16,-2-3-1-16,1 0 2 0,-3 0-2 15,2-3 0-15,3 3 1 0,-1 1-1 16,1-1 0-16,3-1 1 0,1 1-2 0,0-2 2 16,-1 2 0-16,4 0 0 15,1 0-1-15,1 0 2 0,1-3-2 16,0 3 2-16,4 3 2 0,0-1 0 16,1 0 2-16,3 1-2 0,-1-2-2 0,-3 4-1 15,-4-1 1-15,-9 3 0 0,-7-1-2 16,-13 1 0-16,-5 0 0 0,-16-1 1 15,-7 3-1-15,-9 0-1 0,-8 0 2 16,2 2-2-16,-2-2-2 0,2 2-1 16,3 0-5-16,5 0-5 0,-2 0-12 0,-2 0-31 15,1 4-65-15,1 0-131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9.7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93C2B0-06E7-420A-9EED-579A08FFFC90}" emma:medium="tactile" emma:mode="ink">
          <msink:context xmlns:msink="http://schemas.microsoft.com/ink/2010/main" type="inkDrawing" rotatedBoundingBox="23459,7505 30868,7022 30875,7140 23466,7622" shapeName="Other"/>
        </emma:interpretation>
      </emma:emma>
    </inkml:annotationXML>
    <inkml:trace contextRef="#ctx0" brushRef="#br0">0 443 406 0,'0'0'-7'15,"0"0"6"-15,0 0 5 0,0 0 5 16,0 0 3-16,0 0 4 0,0 0 2 16,0 0 0-16,0 0-2 0,0 0-2 15,114-6-4-15,-67 4-1 0,2 2-1 16,4 0 1-16,4 0 1 0,8 0-3 15,4 0 2-15,9 0-2 0,8 0-1 16,4 0 1-16,9 0 0 0,8 0-4 16,6 0 0-16,1 0 0 0,3 0-2 15,2 0-1-15,-2 0 0 0,-2-3-1 0,0 3 0 16,-5-2 1-16,0 0 0 0,1-2 1 16,2 0-1-16,1-6 0 0,3 1 0 15,2 1 0-15,3-1 0 0,-3-3 3 16,2 1-2-16,-3-1 1 0,-6 1-1 15,-2 0-1-15,-2 0 1 0,-2 1 0 0,-4 2-1 16,-3-1 1-16,-1 0-3 16,-3-2 2-16,-1 0-3 0,2 0 3 15,2 2-1-15,1 0 1 0,4 0-1 16,0 2-1-16,3-1 2 0,0 2-1 0,-2-2 1 16,-8 2 1-16,-3 0-2 0,-8 1 1 15,-12 0 0-15,-4 3 0 0,-7 0 0 16,0-2 1-16,-5 1 1 0,5-1-2 15,2 2 2-15,2-4-2 0,8 1 0 16,3-4 1-16,7-1-2 0,8 1 1 0,5-1 0 16,7 1 2-16,4 1-1 0,0 1 1 15,1 1-1-15,-4 1-2 16,-3 1 1-16,-7 2 2 0,-5-1 0 16,-6-2 1-16,-9 0 1 0,-4 2-1 0,-9-2 1 15,-5 1-2-15,-4-1-1 0,-2 1-1 16,-5 0-1-16,-4 0-3 0,-4-1-3 15,-14 3-29-15,-1-2-93 0,-8-1-147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0.6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A99E0B-0B2B-4D70-B6FC-3CEFF9C22216}" emma:medium="tactile" emma:mode="ink">
          <msink:context xmlns:msink="http://schemas.microsoft.com/ink/2010/main" type="inkDrawing" rotatedBoundingBox="24848,4330 25603,8779 25490,8799 24735,4349" semanticType="callout" shapeName="Other">
            <msink:sourceLink direction="with" ref="{B63FB2F4-23C6-46DA-BE6F-6F7008B54E1F}"/>
          </msink:context>
        </emma:interpretation>
      </emma:emma>
    </inkml:annotationXML>
    <inkml:trace contextRef="#ctx0" brushRef="#br0">0 27 317 0,'0'0'17'0,"0"0"4"16,0 0-1-16,0 0 1 0,0 0-1 15,0 0 0-15,0 0-6 0,0 0-4 16,0 0-7-16,3-22-4 0,-3 19-4 16,0 1 3-16,0 2-1 0,3 0 4 0,-2 2 2 15,7 20 0-15,-2 13 5 0,6 16-3 16,-5 9 5-16,7 6-3 0,-1 7-1 16,1 9 1-16,4 5-4 15,-1 7 1-15,5 3-1 0,1 2-1 0,1 1 1 16,0-1-2-16,3-2 0 0,-2-2-1 15,-1-4-1-15,-1-3 1 0,-3 0 0 16,-2-4 2-16,-3-1 2 0,1-4 0 16,-4-2-1-16,5-7 2 0,-5 1 1 15,1-7-2-15,1 0 2 0,-1-5-3 0,-2-2-2 16,2 1 2-16,-2-3-1 0,-2 4 1 16,0-3 1-16,-2 6 0 15,0 0 1-15,-3 5-1 0,1 2 0 0,1 0 0 16,-3 2-2-16,1 2 1 0,-2 2-1 15,2-2-2-15,1 0 3 0,1-3-3 0,1-3 0 16,2 0 0-16,0-8 0 0,-1 0 0 16,1-4 0-16,0-2 1 15,0-5-2-15,1-3 3 0,2-3-2 16,-1-3 2-16,2-1 1 0,1-3-2 0,-4 5-1 16,4 1 0-16,-5-1 1 0,0 9-1 15,-2 3 4-15,1 5-2 0,-3 5 1 16,-4 5-2-16,-1-3-1 15,3-1 0-15,-3-4 0 0,0-6 1 0,0-15-1 16,0-18 1-16,0-9 1 0,0-11 3 0,0 0-1 16,0 0 1-16,0 2-1 0,0-2-7 15,0-2-31-15,0-20-86 16,0-16-160-16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1.47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D50AD9C-6AD0-42E1-B095-ED3A9A2A524D}" emma:medium="tactile" emma:mode="ink">
          <msink:context xmlns:msink="http://schemas.microsoft.com/ink/2010/main" type="inkDrawing" rotatedBoundingBox="26753,4280 27437,8486 27335,8503 26651,4296" semanticType="callout" shapeName="Other">
            <msink:sourceLink direction="with" ref="{B63FB2F4-23C6-46DA-BE6F-6F7008B54E1F}"/>
            <msink:sourceLink direction="with" ref="{45F44FC7-9B3F-412A-ACDE-42602B67AC91}"/>
          </msink:context>
        </emma:interpretation>
      </emma:emma>
    </inkml:annotationXML>
    <inkml:trace contextRef="#ctx0" brushRef="#br0">0 0 152 0,'0'0'46'16,"0"0"2"-16,0 0-7 0,0 0-9 15,0 0-15-15,0 0-5 0,0 0-1 16,0 0 4-16,0 0 2 15,0 0 2-15,5 97-4 0,8-38-6 0,-2 2-1 16,2 4-3-16,4 10-1 0,-5-2 2 0,6 9-1 16,0 5-1-16,0 0-1 0,-1 2-1 15,-1-2-1-15,1-2 3 16,-1-3 1-16,-4-2-2 0,0-3 4 16,-3-2-1-16,2 3-1 0,-5 0 0 0,3 2 0 15,-5 5 1-15,1-1-1 0,-2-1 1 16,-2 0-2-16,2-1 2 0,0 1-1 15,5-2-3-15,1 1 3 0,1-1-4 16,4 0-1-16,-1-1 2 0,1 1-1 16,-2-3 2-16,0 0 0 0,0-5 1 0,0-5 0 15,2-4 0-15,-2-6-1 0,1-1 0 16,1-4 3-16,1 2-5 0,3 1 2 16,-3-2-3-16,-2-1 0 15,1-2 0-15,-1 2 0 0,1-1 1 0,-4 2-2 16,4 1 1-16,-3 0-1 0,-2 3 1 15,1-3 0-15,-1-1 0 0,0-2 0 16,-3-3 2-16,3-4-2 0,0 0 1 16,-1-2 5-16,-1-1-5 0,1-6 5 15,-4-3-3-15,1-8 0 0,-1-1-1 0,1 1 1 16,-4-10 0-16,5 5-1 0,-1-7 1 16,-2-7-1-16,-2 2 0 0,-1-8-2 15,0 0 1-15,0 0 0 0,3 1 1 16,-3 3-5-16,2-4-17 0,5 0-93 15,7-4-162-15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2.2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4B13297-24A4-4145-9400-D3C2C1D528A2}" emma:medium="tactile" emma:mode="ink">
          <msink:context xmlns:msink="http://schemas.microsoft.com/ink/2010/main" type="inkDrawing" rotatedBoundingBox="28587,4154 29474,8429 29352,8454 28465,4180" semanticType="callout" shapeName="Other">
            <msink:sourceLink direction="with" ref="{B63FB2F4-23C6-46DA-BE6F-6F7008B54E1F}"/>
          </msink:context>
        </emma:interpretation>
      </emma:emma>
    </inkml:annotationXML>
    <inkml:trace contextRef="#ctx0" brushRef="#br0">0 0 289 0,'0'0'38'0,"0"0"-9"15,0 0-12-15,0 0-14 0,0 0-4 0,0 0 0 16,0 0 3-16,0 0 4 0,0 0 3 16,9 70-1-16,5-20 0 0,2 9 1 15,5 6-2-15,3 7 3 16,2 1 0-16,1 5 0 0,2 0 5 0,-1 3-4 15,1 3 0-15,-1 1-4 0,1 2 0 0,-2 1-2 16,0-2 1-16,-3 3 4 16,-4 2-4-16,-2-1 2 0,-3 5-4 15,-2 4-1-15,-2 2 3 0,-2 1-1 16,1-3 2-16,4 1 0 0,-1-7 0 0,2-4 2 16,3-1-5-16,2-2 3 0,2-3-4 15,-2 1-1-15,3 0 1 0,-5-2-3 16,-3-3 2-16,-2-2-1 0,1-4 3 15,-4-4 0-15,1-3 1 0,1-4 4 16,-5 0-5-16,5-2 4 0,-3-4-5 0,2 1 1 16,-1-3 0-16,-1 4-1 0,3 1 0 15,-1 5 2-15,-1 7-1 0,2 4-1 16,0 0 1-16,2-2-3 16,0-5 3-16,1-6-1 0,1-5 3 0,-4-7 3 15,2-7-3-15,-1-4 7 0,-2-5-5 16,-4-9 0-16,-1-1 0 0,0-9-2 15,-3-9-1-15,2 8-1 0,-4-6 0 16,2-3-2-16,-1 2-1 0,-2-7 2 16,0 0-2-16,0 0 0 0,0 2 0 15,3-2-4-15,-3 0-8 0,1 0-47 0,4 0-230 16,-2-30-31-16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7.2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1EB351F-AC8B-4186-AD45-22B123A7B9CC}" emma:medium="tactile" emma:mode="ink">
          <msink:context xmlns:msink="http://schemas.microsoft.com/ink/2010/main" type="inkDrawing" rotatedBoundingBox="4512,3408 4778,2834 5181,3021 4915,3595" shapeName="Other">
            <msink:destinationLink direction="with" ref="{F6B7E571-D548-4159-94CE-49C98D32CA93}"/>
            <msink:destinationLink direction="with" ref="{352F1B83-C593-4D49-9092-48F668156CBE}"/>
          </msink:context>
        </emma:interpretation>
      </emma:emma>
    </inkml:annotationXML>
    <inkml:trace contextRef="#ctx0" brushRef="#br0">0 231 501 0,'0'0'39'16,"0"0"0"-16,0 0-5 0,0 0-8 0,90-116-5 16,-48 90-2-16,11-1 0 15,2 6-3-15,2 2-4 0,-1 3-5 16,-9 10-3-16,-8 6-3 0,-6 0-1 16,-9 14-1-16,-6 10 0 0,-7 13-2 0,-11 3 0 15,-7 9 0-15,-15 3 0 0,-8 4 0 16,-8 0-3-16,-4-6-5 0,0-2-5 15,0-5-9-15,3-9-25 0,3-9-40 16,3-7-133-16,9-7-47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6.8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6B7E571-D548-4159-94CE-49C98D32CA93}" emma:medium="tactile" emma:mode="ink">
          <msink:context xmlns:msink="http://schemas.microsoft.com/ink/2010/main" type="inkDrawing" rotatedBoundingBox="4816,3186 4865,3715 4832,3718 4783,3189" semanticType="callout" shapeName="Other">
            <msink:sourceLink direction="with" ref="{91EB351F-AC8B-4186-AD45-22B123A7B9CC}"/>
          </msink:context>
        </emma:interpretation>
      </emma:emma>
    </inkml:annotationXML>
    <inkml:trace contextRef="#ctx0" brushRef="#br0">36 123 228 0,'0'0'63'0,"0"0"-4"15,0 0-5-15,0 0-8 16,0 0-9-16,0 0-4 0,0 0-3 16,0 0-4-16,0 0-3 0,-33-113-6 0,33 113-5 15,-3-2-3-15,3 2-7 0,0-3-1 16,0 2-2-16,0 1-1 0,0-4 1 15,0 4 2-15,0 0 0 0,0 4 2 16,0 13 0-16,4 9 2 0,5 7 1 16,-4 0 3-16,4 1-2 0,-5-1 3 0,1 4 3 15,-1 1-4-15,-2 2 6 16,-2-3-7-16,3-1-3 0,-3-10-1 16,1 4-2-16,-1-13 1 0,3 2 0 15,-3 1-1-15,0-11 0 0,2 0-1 0,-2-9-2 16,0 0 2-16,0 0-2 0,0 9-1 15,0-3-2-15,0 3-13 0,0-2-19 16,0-7-53-16,-5 0-162 0,-1-5-40 16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7.4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52F1B83-C593-4D49-9092-48F668156CBE}" emma:medium="tactile" emma:mode="ink">
          <msink:context xmlns:msink="http://schemas.microsoft.com/ink/2010/main" type="inkDrawing" rotatedBoundingBox="4743,3529 5285,3671 5269,3733 4727,3592" semanticType="callout" shapeName="Other">
            <msink:sourceLink direction="with" ref="{91EB351F-AC8B-4186-AD45-22B123A7B9CC}"/>
            <msink:sourceLink direction="with" ref="{6FDF9402-F8AB-4621-B8E6-90ED6CA59215}"/>
          </msink:context>
        </emma:interpretation>
      </emma:emma>
    </inkml:annotationXML>
    <inkml:trace contextRef="#ctx0" brushRef="#br0">0 0 631 0,'0'0'19'0,"0"0"11"0,0 0 4 0,0 0-6 16,126 95-9-16,-78-78-10 0,14-2-5 16,4-4-6-16,9 0-15 0,0-4-129 15,11-7-155-15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8.2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D999E12-1521-42C5-A890-40B8BCCBE0CF}" emma:medium="tactile" emma:mode="ink">
          <msink:context xmlns:msink="http://schemas.microsoft.com/ink/2010/main" type="inkDrawing" rotatedBoundingBox="16215,3159 16306,3756 16245,3766 16154,3169" semanticType="callout" shapeName="Other"/>
        </emma:interpretation>
      </emma:emma>
    </inkml:annotationXML>
    <inkml:trace contextRef="#ctx0" brushRef="#br0">0 0 467 0,'0'0'49'0,"0"0"-4"0,0 0-7 16,0 0-10-16,0 0-11 0,0 0-6 0,0 0-3 15,0 0-4-15,0 0 3 0,0 0 5 16,32 44 2-16,-17-3 4 0,-2 10-4 15,-2 3-1-15,-1 1 1 0,2 2-6 16,-3-1-1-16,-3-4-4 0,3-3-2 16,-4-16-1-16,-4-2 0 0,-1-11-1 0,0-6-1 15,0 5-3-15,0-11-6 16,0 0-17-16,-9-8-37 0,-7 0-73 16,-8-7-159-16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59.9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3906B89-AE74-4079-BC08-10FBA34A5846}" emma:medium="tactile" emma:mode="ink">
          <msink:context xmlns:msink="http://schemas.microsoft.com/ink/2010/main" type="inkDrawing" rotatedBoundingBox="16505,2864 16912,3826 16319,4077 15912,3115" semanticType="callout" shapeName="Other">
            <msink:sourceLink direction="with" ref="{48DA8BA4-D3E9-493C-83D1-350473900D2F}"/>
          </msink:context>
        </emma:interpretation>
      </emma:emma>
    </inkml:annotationXML>
    <inkml:trace contextRef="#ctx0" brushRef="#br0">434 157 328 0,'0'0'50'0,"0"0"-5"0,0 0-6 15,0 0-4-15,0 0-6 0,0 0-7 16,0 0-2-16,0 0-5 0,0 0-1 0,0 0-1 16,-29-87-5-16,25 83-2 0,-5-7-2 15,0 3 1-15,-2 0-2 0,1 0 1 16,-2 2 0-16,0 0 0 0,4 4 0 15,-2-3 2-15,2 3 2 0,2 0 0 16,2 0-1-16,4 2-3 0,-2-3-1 0,2 3-2 16,-3 0 0-16,2 0 0 0,-11 0 1 15,1 0-2-15,5 0 1 16,-12 0 0-16,9 0 0 0,0 0 1 16,-6 0 1-16,8 0 0 0,-1 0 2 0,-6 3-2 15,7-1 0-15,1 0-1 0,-5 5 0 16,7-4-1-16,-8 7 0 0,3-1 0 15,1 0 0-15,-1 0-1 0,0 2 1 16,0-3-1-16,0 3 0 0,0-2 2 16,5-4-2-16,-5 6 1 0,3-4 0 15,4-1-1-15,-5 5 2 0,5-4-2 0,-1-1 1 16,-1 7 0-16,2-2-1 0,-2 0 1 16,-1 3 0-16,2-7-1 0,0 6 2 15,0-7-2-15,-1 8 2 0,-1 2-2 16,4-10 1-16,-2 7 0 0,3-4-1 15,-2 6 1-15,-1 2 0 0,2-2 0 16,-2-1 2-16,1-7-2 0,-1 8 1 16,3-8 0-16,-1-1-1 0,1 4 0 15,0-4 1-15,0 3-1 0,0 0 2 0,0 9-3 16,0-9 0-16,0 7 2 0,0 1 0 16,0-10 2-16,0 10-2 0,0-9 2 15,0 11-6-15,0 0 3 0,0-4-2 16,0 4 2-16,0-3 1 0,1-2-1 15,2 2 0-15,3 3 0 0,-1-6 0 16,2 6-1-16,-2-6 2 0,1 2-1 0,0 5 0 16,1-6 0-16,2 5 0 15,2 2 0-15,-1-5 1 0,7 5 1 16,-1-3-1-16,5-6 0 0,3 2 1 0,0-3-1 16,-6-4 0-16,2 2 0 0,-5-5 0 15,-1 3-1-15,1-3 2 0,-2 0-1 16,2 1 0-16,-7-3 1 0,7 0-1 15,-6-2 1-15,6 0-1 0,0 0 2 16,-2-2-2-16,5-9 0 0,-7 2-1 0,2-10 1 16,-5 7-1-16,-8-6 0 0,0-10 0 15,0 2-1-15,-3 1-2 0,-6 5 2 16,-2 0-2-16,2 9 0 16,0 0 1-16,0 2 0 0,5 5 0 0,-1 0 0 15,1 1 0-15,4 3 0 0,-2 0-1 16,-4-2 0-16,-1 1 1 0,1 1 0 15,-2-3 1-15,8 3 0 0,-1 0 0 16,1 0-1-16,-3 0 1 0,3 0 0 16,-2 0-1-16,2 0 2 0,0 0 0 0,5 0 0 15,13 0-1-15,7 0 2 0,2 0-2 16,8 0 1-16,-3-2 2 16,-8-3-3-16,0-1 1 0,-5 0-1 15,2-4 0-15,-6 5 0 0,5-6 2 0,-10 7-1 16,-2 0 0-16,2-3-1 0,-2 3-2 15,-7-1 3-15,8 4-1 0,-9 1-1 16,0-3 1-16,6 3-1 0,8 0-1 16,1 6 2-16,3 10 1 0,-3 1-1 15,-1 9 1-15,-1-3-1 0,-2 3 0 0,2 1 0 16,-1-3-2-16,-4 5-3 0,1 0-14 16,-2-7-102-16,-7 3-186 0,-4-6-29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1.6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3B13C4D-419F-4B70-B566-267AB9BA0401}" emma:medium="tactile" emma:mode="ink">
          <msink:context xmlns:msink="http://schemas.microsoft.com/ink/2010/main" type="writingRegion" rotatedBoundingBox="8959,7479 9327,7479 9327,8269 8959,8269">
            <msink:destinationLink direction="with" ref="{0ED61F74-DA4F-49C4-B492-EDEFD230309C}"/>
            <msink:destinationLink direction="with" ref="{B0015239-339E-42E9-A4F4-3F35CB1770D6}"/>
          </msink:context>
        </emma:interpretation>
      </emma:emma>
    </inkml:annotationXML>
    <inkml:traceGroup>
      <inkml:annotationXML>
        <emma:emma xmlns:emma="http://www.w3.org/2003/04/emma" version="1.0">
          <emma:interpretation id="{66A37D5A-0E3B-480E-81B9-D1EEC300DEAE}" emma:medium="tactile" emma:mode="ink">
            <msink:context xmlns:msink="http://schemas.microsoft.com/ink/2010/main" type="paragraph" rotatedBoundingBox="8959,7479 9327,7479 9327,8269 8959,8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6ADDD5-DCCD-40E2-9F9E-A6EEF6749B2C}" emma:medium="tactile" emma:mode="ink">
              <msink:context xmlns:msink="http://schemas.microsoft.com/ink/2010/main" type="line" rotatedBoundingBox="8959,7479 9327,7479 9327,8269 8959,8269"/>
            </emma:interpretation>
          </emma:emma>
        </inkml:annotationXML>
        <inkml:traceGroup>
          <inkml:annotationXML>
            <emma:emma xmlns:emma="http://www.w3.org/2003/04/emma" version="1.0">
              <emma:interpretation id="{A6B1D60C-6875-4B59-A79C-9E40C790888C}" emma:medium="tactile" emma:mode="ink">
                <msink:context xmlns:msink="http://schemas.microsoft.com/ink/2010/main" type="inkWord" rotatedBoundingBox="8959,7479 9327,7479 9327,8269 8959,8269"/>
              </emma:interpretation>
            </emma:emma>
          </inkml:annotationXML>
          <inkml:trace contextRef="#ctx0" brushRef="#br0">2587-4263 111 0,'0'0'26'0,"0"0"3"16,0 0 1-16,0 0 6 0,0 0 4 0,0 0 4 15,0 0-2-15,0 0-3 0,0 0-5 0,0 0-3 16,-106-13 2-16,106 13 2 15,-2-4-1-15,2 4-4 0,-3 0-6 16,2-1-5-16,-4 1-4 0,5-3-1 16,0 3-2-16,0-7 0 0,5-2-3 0,14-2 3 15,10 1-4-15,8 2 1 0,1 5-3 16,-1 3-4-16,-10 0-1 0,-5 0-1 16,-1 4-1-16,-11 5 0 0,5 4 0 15,-7-2-1-15,-7 4 0 0,2 10 0 16,-3-3 1-16,0 3 0 0,-3-3-2 0,2-7 1 15,-4 1-1-15,1 0 0 16,1-10 0-16,3 2 0 0,0-1 0 16,0 1 1-16,0 9 1 0,9 5 1 15,4-3 1-15,5 10-1 0,-3 0 2 0,3-1 0 16,-3 4 0-16,-1 0 0 0,-5 2 2 16,-8 1 0-16,-1 1 2 0,-9-2 0 15,-10 2 0-15,-10-2-2 0,-2-3-1 16,-8-2-2-16,0-5-2 0,-4 1-4 15,3-5-14-15,1-7-61 0,12-4-208 0,-2-9-14 16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01.4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CDCA0F-CCA3-4F25-BAE1-2AC3D8B0B39B}" emma:medium="tactile" emma:mode="ink">
          <msink:context xmlns:msink="http://schemas.microsoft.com/ink/2010/main" type="inkDrawing" rotatedBoundingBox="26955,2956 27382,3531 26876,3907 26448,3332" semanticType="callout" shapeName="Other">
            <msink:sourceLink direction="with" ref="{B63FB2F4-23C6-46DA-BE6F-6F7008B54E1F}"/>
          </msink:context>
        </emma:interpretation>
      </emma:emma>
    </inkml:annotationXML>
    <inkml:trace contextRef="#ctx0" brushRef="#br0">33 213 268 0,'0'0'46'0,"0"0"-7"0,0 0-5 16,0 0-6-16,0 0-2 16,0 0 1-16,0 0 0 0,0 0 2 0,0 0-1 15,0 0-3-15,-30-52-5 0,27 45-2 16,3-12-6-16,0 11 2 0,0-9-2 15,0-6-1-15,13 6-1 0,10-3-3 16,4 3 0-16,7 3-1 0,8 4 2 16,7 4 0-16,2 4-1 0,1 2-2 15,-1 2-3-15,-9 9 0 0,-4 3-4 16,-12 4 1-16,-10-5-1 0,-7 7 0 16,-7 2-1-16,-2 2 1 0,-9 5-2 15,-9-3 2-15,-6-1 0 0,-5-6 2 0,-1-3 0 16,-2-1 0-16,4-4 3 0,5-5-2 15,8 2-1-15,11-7 0 0,-1 4-2 16,1 0 0-16,4 6 2 0,0 8 3 16,22-1 3-16,11 7-4 0,11 1 3 15,2-4-4-15,3 0 0 0,-3-4 1 0,-5-1 0 16,-16-6-1-16,-2-1-1 0,-13 1 0 16,-5-6 0-16,-5 6 2 0,-5 1 3 15,-19 5-3-15,-13 7 1 0,-10-5-2 16,-7-2-4-16,-6 1 0 0,-8-4-12 15,-1-3-48-15,3-7-222 0,18-3-25 0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00.89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A2C9F5-98CE-4D0D-9F7D-0C3B7DE17B31}" emma:medium="tactile" emma:mode="ink">
          <msink:context xmlns:msink="http://schemas.microsoft.com/ink/2010/main" type="inkDrawing" rotatedBoundingBox="26726,3159 26777,3677 26764,3679 26712,3161" semanticType="callout" shapeName="Other"/>
        </emma:interpretation>
      </emma:emma>
    </inkml:annotationXML>
    <inkml:trace contextRef="#ctx0" brushRef="#br0">1 0 489 0,'0'0'51'0,"0"0"-9"0,0 0-10 16,0 0-15-16,0 0-8 0,0 0-6 16,0 0-1-16,0 0 2 0,0 0 2 0,-5 5 4 15,5 25 3-15,5 10-1 0,1 5 2 16,-2-1-2-16,1 2 1 0,1 2 2 16,-2-2-6-16,-1-1 2 0,2-2-7 15,-1-5 0-15,-2-11 0 0,1-2-2 16,-2-10 0-16,2-9-1 0,-1 2-1 15,-2-8-1-15,0 0 0 0,0 0 0 16,0 4-3-16,3-1-11 0,-3-3-23 16,0 0-42-16,-3 0-81 0,-8-11-135 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35.61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E5A201-49D7-4D5F-BA9F-62C5B7046BF4}" emma:medium="tactile" emma:mode="ink">
          <msink:context xmlns:msink="http://schemas.microsoft.com/ink/2010/main" type="inkDrawing" rotatedBoundingBox="12576,9921 16111,10352 15799,12906 12265,12475" semanticType="enclosure" shapeName="Other">
            <msink:destinationLink direction="with" ref="{B641F23B-2481-40B6-AAFA-CF4954CE2E0E}"/>
            <msink:destinationLink direction="with" ref="{89CC2541-99D3-4A6D-80DD-1A39B16CDA68}"/>
            <msink:destinationLink direction="with" ref="{2D0E12B1-0AAA-40CD-B6F7-9F28DE09E70F}"/>
          </msink:context>
        </emma:interpretation>
      </emma:emma>
    </inkml:annotationXML>
    <inkml:trace contextRef="#ctx0" brushRef="#br0">117 109 235 0,'0'0'43'16,"0"0"-1"-16,0 0-4 0,0 0-8 15,0 0-8-15,0 0-7 0,0 0 0 16,0 0-3-16,0 0-1 0,-66 0 2 16,57 0 6-16,0 0 3 0,0 0 3 15,0 0 0-15,9 0-5 0,-2 0-5 16,2 0-2-16,-3 0-3 0,2 0 1 16,-2 0-2-16,1 0 0 0,2 0 1 0,-3 0-1 15,3 0 0-15,-1 0-3 0,1 0-1 16,0 0-4-16,0 0 1 0,0 0 1 15,0 0 1-15,1 0 2 0,17 0-1 16,6 5 0-16,-1-3-1 0,1 2 1 16,3 0-1-16,2-1 1 0,8 1 0 15,2-2 0-15,6-2 1 0,-1 0-2 0,7 0-1 16,2 0 2-16,4 0-3 0,3-2 1 16,6-5 0-16,2 3-2 0,6-2 0 15,2-1 0-15,2-1-1 0,1 4 1 16,5-3 0-16,0 4 0 0,5-2 0 15,-7 1-1-15,3 2 1 0,-1-3 0 16,-3 3 0-16,2-5 1 0,-1 3-2 16,1-2 1-16,-2-1 2 0,-6 0-6 15,5-3 7-15,-5 4-7 0,0 1 8 16,-3 2-2-16,-2 0 0 0,-7 1 0 0,-8 0-1 16,-8 0-3-16,-14 0 1 0,-7 2 4 15,-8 0-5-15,-9 0 0 0,0 0 0 16,-9 0-5-16,0 0 3 0,0 0-8 15,1 0-12-15,-1 0-17 0,0 0-57 16,-24 2-195-16,-10 0-8 0</inkml:trace>
    <inkml:trace contextRef="#ctx0" brushRef="#br0" timeOffset="1273.7473">-179 217 376 0,'0'0'20'0,"0"0"0"16,0 0-3-16,0 0-7 0,0 0-1 15,0 0 1-15,0 0 3 0,0 0 0 16,18 113 2-16,-12-68-4 0,2 0 1 15,-2 10 0-15,-2 5-2 0,1 5 3 16,-4 1-1-16,-1 0-4 0,0 0 3 16,0 0-1-16,0 3-1 0,0-3 0 15,-1-2-2-15,-4-2-2 0,1-8 0 16,2 2-2-16,-1-5 1 0,2 0-1 0,-4 1 1 16,2 2-1-16,-1-1 1 0,2 0-1 15,-5 1 0-15,1-5-3 0,4 0 1 16,-3 1-2-16,1-5 2 0,1-1-1 15,3-4-1-15,0-3 5 0,0-1-3 16,0-3 3-16,3-10-2 0,1 1-1 0,1-3 0 16,-3-7 1-16,7 8 0 0,-3-3 1 15,-2-4 1-15,5 5 1 16,0 1-2-16,-3-10 0 0,8 8-1 16,-1-6 1-16,1 2 3 0,5-3-1 0,4-1 0 15,1-2 1-15,0 0-4 0,4-3 4 16,1 1-1-16,4 1 0 0,0-5-2 15,5 5 0-15,-1-7 0 0,5 4 0 16,2-3 1-16,7 1-2 0,5-2 1 16,2-1-2-16,7 2 1 0,6-2 0 0,5 0-1 15,0 0 0-15,2 0-1 0,-2 0 0 16,0-2 0-16,0-2 0 16,2 2 2-16,4-1-2 0,2 0 0 0,4-2 0 15,4 0-2-15,6 0 1 0,6 1 0 16,4-1 0-16,2 1 1 0,-2 2-1 15,-1 0 0-15,-8 2 0 0,-4 0 0 16,-10 0 0-16,-5 0 2 0,-8 0-2 16,-1 4 1-16,-5 0 0 0,-1 1-1 15,-5-1 1-15,-6 3 0 0,-3-3 0 0,-5 3 0 16,-3-2 0-16,-6-2 2 0,-11 0-3 16,-2 0 2-16,-8-3-2 0,-10 0 2 15,3 2 1-15,-9-2 1 0,0 0 1 16,0 0 2-16,2 0 0 0,1 2 2 15,-2-2-1-15,2 0-1 0,-1 0-3 16,1 0-1-16,-2 0-1 0,2 0-1 16,-1 0 0-16,5-7 0 0,-2 1 1 15,1-1 1-15,0-4 0 0,-3 4-1 16,-2 0 1-16,2 3-1 0,-3-4 2 0,0-1 0 16,0-9-1-16,2 1-1 0,-2-4-1 15,0-9-2-15,0 0 1 0,0-10-1 16,0-1-3-16,-2-4 3 0,-5 2-5 15,-2-2 4-15,1 4 1 0,-1-1-1 16,-3 1 1-16,2 3 1 0,-4 0 1 16,4 1 1-16,-1-4 2 0,-1 1-1 15,2-3 0-15,1-2-1 0,0 2-1 16,3-4 0-16,-2 0 1 0,4 1-3 16,-1 0 3-16,4 0-3 0,1 0-1 0,-2 3 1 15,2 1 2-15,-3 3 2 0,-1 1-3 16,-1 1 3-16,-1 1-5 0,-1 3 5 15,1 0 1-15,0-2-2 0,-2-3 2 16,3-4-3-16,1-4 1 0,2-9-1 16,-1-5 1-16,2 0-1 0,-2 2 2 0,1 9-1 15,-2 13 2-15,2 8 2 0,-2 1 0 16,-1 11-1-16,-4-6 0 0,0 6-2 16,-1-3-3-16,-7-1 0 0,1 3 0 15,-7-3-3-15,-5 2-1 0,-8-2-1 16,-3-3 1-16,-5 4 1 0,-6-1 2 15,-1 3 1-15,-1 1-2 0,-6 4-2 16,-3-3-1-16,-8 4 0 0,-2 3-17 16,-1 0-25-16,-5 0-145 0,-1 6-115 15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37.4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2F453A-B0EE-4BB4-8C25-9FD29D14DCED}" emma:medium="tactile" emma:mode="ink">
          <msink:context xmlns:msink="http://schemas.microsoft.com/ink/2010/main" type="inkDrawing" rotatedBoundingBox="13832,10365 13931,12525 13809,12531 13710,10371" semanticType="callout" shapeName="Other">
            <msink:destinationLink direction="with" ref="{89CC2541-99D3-4A6D-80DD-1A39B16CDA68}"/>
          </msink:context>
        </emma:interpretation>
      </emma:emma>
    </inkml:annotationXML>
    <inkml:trace contextRef="#ctx0" brushRef="#br0">0 0 557 0,'0'0'37'0,"0"0"-9"16,0 0-6-16,0 0-10 0,0 0-10 0,0 0-3 15,0 0-2-15,0 0 0 0,0 0 1 16,0 0 2-16,-2 9 0 0,7 14 1 15,1 16 0-15,7 3 2 0,-2 8-1 16,2 8 2-16,-2 6-1 0,1 9 0 16,-2 4-1-16,1 1 0 0,1 2-3 0,-3-6 4 15,1-3 2-15,-1 0-4 16,0-3 4-16,-2-4-3 0,2-3-1 16,0-5 2-16,-5-1-2 0,1-4 0 15,-4 2 1-15,-1 1-1 0,0 6 0 0,0 0 1 16,0 2-3-16,0 0 2 0,-1-2-1 15,-2-4 1-15,-2-2 0 0,1-1 0 16,-1-1 4-16,1 2-1 0,-2-4 3 16,6 1-2-16,-5-4 1 0,3-5 1 15,-1-13 0-15,2-4 2 0,-2-6-3 0,3-11 0 16,-2 8-1-16,2-7-3 0,0-3-1 16,0 3 0-16,0-9-3 0,-3 0 0 15,3 0-2-15,0 2-5 0,-1-2-19 16,-2 2-33-16,-2-2-125 0,-1-18-117 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38.3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0391116-8C61-4684-B423-087015BAB4AE}" emma:medium="tactile" emma:mode="ink">
          <msink:context xmlns:msink="http://schemas.microsoft.com/ink/2010/main" type="inkDrawing" rotatedBoundingBox="12345,11586 15362,11515 15363,11561 12346,11631" semanticType="underline" shapeName="Other"/>
        </emma:interpretation>
      </emma:emma>
    </inkml:annotationXML>
    <inkml:trace contextRef="#ctx0" brushRef="#br0">76 94 240 0,'0'0'42'15,"0"0"-7"-15,0 0-1 0,0 0 1 0,0 0 1 16,0 0 9-16,0 0 2 0,0 0-7 15,0 0-6-15,0 0-14 0,-72-37-7 16,69 37-6-16,3-2 0 0,-1 2-2 16,1 0-1-16,0 0 0 0,0 0 0 15,0 0 0-15,0 0 1 0,0 0 2 0,0 0-1 16,6 0 2-16,12 0 1 0,4 7 1 16,2-6 1-16,0 4-1 0,5-2-1 15,-1-3-1-15,6 0 0 0,11 0-1 16,-3 0 0-16,-2 0-1 0,5 0-1 15,-1-3 0-15,3 1-1 0,-1 2-1 0,1 0-1 16,-4 0 2-16,6 0-2 16,-3 0-1-16,-4 0 0 0,5 0 1 15,-8 0-1-15,2 0 0 0,-4 0 0 16,1 0 0-16,-4 0 0 0,4-3-1 0,-1 2 0 16,-3 1 0-16,3 0 0 0,-4 0 1 15,0 0-1-15,0 0 0 0,3 0 0 16,-1 0 0-16,-2 0 0 0,5 0 0 15,-5 0 0-15,4 0 0 0,-4 0 0 16,9 0-1-16,-2 0 1 0,5 0-1 16,-2 0 1-16,5 0 1 0,2-2-1 15,3-1 0-15,4-2 0 0,4-1 0 16,5 1 0-16,8 0 0 0,3 2 0 16,4-3 0-16,6 2 0 0,0 0-2 0,2 1 2 15,-3-1-1-15,-4 3 0 0,-5-2 2 16,-11 1-1-16,-4 0 0 0,-9-1 0 15,-8 3 1-15,-15-1 0 0,-12 1 0 16,-3 0 0-16,-6 0 1 0,0 0-1 16,0 0 1-16,-9 0 0 0,0 0-1 0,0 0 0 15,1 0-2-15,2 0-2 0,-1 0-6 16,1 0-17-16,-3 0-37 0,1 0-128 16,-1 0-125-16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38.9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6E554EC-E075-4502-A46D-340F85D53A7C}" emma:medium="tactile" emma:mode="ink">
          <msink:context xmlns:msink="http://schemas.microsoft.com/ink/2010/main" type="inkDrawing" rotatedBoundingBox="15036,11568 15603,11543 15604,11551 15037,11576" shapeName="Other"/>
        </emma:interpretation>
      </emma:emma>
    </inkml:annotationXML>
    <inkml:trace contextRef="#ctx0" brushRef="#br0">18 22 448 0,'0'0'67'0,"0"0"-7"0,0 0-17 16,0 0-15-16,0 0-2 0,0 0-3 15,0 0 0-15,0 0-5 0,0 0-6 16,0 0-4-16,-18 3-4 0,18-3-2 15,0 0 0-15,0 0 2 0,5 0 1 16,22 0 2-16,7-3 0 0,19-2 0 16,-2 2 0-16,11 0 0 0,2-1 1 15,-1 0 1-15,-1 1-4 0,-6 3-1 16,-19 0-2-16,-14 0-1 0,-14 0-1 0,-9 0 1 16,0 0-2-16,0 0 1 0,1 0-2 15,2 0-1-15,-1 0-3 0,-1 0-18 16,2 0-32-16,-1 0-143 0,7 0-122 15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2.44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81DB260-35F4-485E-8528-13DF740D360C}" emma:medium="tactile" emma:mode="ink">
          <msink:context xmlns:msink="http://schemas.microsoft.com/ink/2010/main" type="inkDrawing" rotatedBoundingBox="16849,10415 20988,10028 21211,12421 17072,12808" semanticType="enclosure" shapeName="Other">
            <msink:destinationLink direction="with" ref="{54327CEB-CB9A-45C0-B0A8-D1EAC63AFBD3}"/>
          </msink:context>
        </emma:interpretation>
      </emma:emma>
    </inkml:annotationXML>
    <inkml:trace contextRef="#ctx0" brushRef="#br0">1906-38 477 0,'0'0'16'0,"0"0"14"16,0 0 3-16,0 0-2 0,0 0-11 0,0 0-12 15,0 0-5-15,0 0-2 0,0 0 0 16,80 17-1-16,-62 26 1 0,0 9-2 16,-3 17 1-16,3 4 0 15,-1 16 0-15,1 10-2 0,1 12 4 0,2 6 0 16,-1 7 0-16,-2 2 1 0,-6 3-2 15,2 1-1-15,-2-5 5 0,-2-9-1 16,-1-8 2-16,2-9 1 0,-2-12 1 16,0-12 5-16,-3-4-5 0,3-9 1 15,-2-7-4-15,-4-5-5 0,2-6 1 0,-1-4-2 16,-1-11 2-16,-3-2-5 0,2-10-4 16,-2-8-10-16,4 6-29 0,1-8-70 15,-1-1-167-15</inkml:trace>
    <inkml:trace contextRef="#ctx0" brushRef="#br0" timeOffset="-476.0066">-77 22 451 0,'0'0'40'0,"0"0"-2"16,0 0-8-16,0 0-9 0,0 0-5 16,0 0-3-16,166-46-1 0,-94 46-1 0,12-3-3 15,14 1 0-15,12 0 0 0,13-5-1 16,14-1-3-16,12 1 0 0,4-3-2 16,6 2-1-16,5 1 0 15,-3-3-1-15,0 3 1 0,3 0 0 0,-2 1-2 16,2 2 1-16,-3-1-1 0,0 2 1 15,-2-3 0-15,-4 2 0 0,-6-2 0 16,-3 3 0-16,-7-2-5 0,-11 1 5 16,-9 4-5-16,-12 0 5 0,-13 0 5 15,-14 0-4-15,-12 4 3 0,-16 3-4 0,-16-1-1 16,-13-3 1-16,-11 2-2 0,-5-2 1 16,-1-2-2-16,2 1 0 0,-8-2 2 15,0 0 0-15,0 0 2 0,0 2-1 16,0 1 1-16,0-1-1 0,0 6 0 15,0-1 0-15,0 10-1 0,-3-3 1 16,1 2 0-16,-1 10 0 0,2 2 0 16,-2 4 1-16,1 4-1 0,-2 3 1 15,-1 5-1-15,4 3 0 0,-4 2 0 16,2 7 0-16,2 4-1 0,-2-1 1 0,3 3 0 16,0 2 0-16,0-2 0 0,0 2-1 15,7 0 3-15,1-1-3 0,1 7 5 16,4-5-2-16,1 4 1 0,1-2 1 15,3 0-2-15,0 0 1 0,-1-1-3 16,1 0 0-16,0-3 0 0,-3-4 1 0,-2-1-1 16,-4-9 2-16,0-4-2 15,-3-7 1-15,-1-13 0 0,-1-4 1 16,-1-8-1-16,-3-5 2 0,2 6 2 16,-2-7-3-16,0 0 6 0,0 8-6 0,0-9 0 15,-2 5-1-15,-10 8 1 0,-3-4-2 16,-7 3 0-16,1-6 0 0,4 1 0 15,-4-5 0-15,-1-2 0 0,-2 1 1 16,-8 2 0-16,-1-4 1 0,0 1-1 16,-2-1 1-16,-5-2 1 0,-2 0-2 0,-4 2 1 15,-3-4 0-15,-4 5 0 0,-7-5 0 16,-3 4 2-16,-8-2-1 0,-4-1 2 16,-5-2-1-16,-4 1 1 15,-1-1-1-15,-4 0-1 0,-1 0-1 0,-4 3 0 16,0-1-1-16,-1 1 0 0,-1-3 0 15,-2 0-1-15,-4 0 0 0,-2 0 1 16,-3 0-1-16,-4 0 0 0,-2-5 1 16,-4 2-1-16,-2 2 1 0,-4 1 0 15,-3 0 0-15,-2 0 0 0,-1 1 1 0,-2 7-1 16,3 0 2-16,2 1-3 0,4 2 0 16,8-1-1-16,6 0-3 0,8-2 0 15,10 0-1-15,12-2-7 0,10-4-17 16,16-2-40-16,16 0-110 0,12-5-127 15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2.9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5D3FB3D-1D58-4331-B34F-312B09D3E920}" emma:medium="tactile" emma:mode="ink">
          <msink:context xmlns:msink="http://schemas.microsoft.com/ink/2010/main" type="inkDrawing" rotatedBoundingBox="16753,11603 20738,11425 20739,11445 16754,11623" semanticType="callout" shapeName="Other"/>
        </emma:interpretation>
      </emma:emma>
    </inkml:annotationXML>
    <inkml:trace contextRef="#ctx0" brushRef="#br0">0 179 382 0,'0'0'70'0,"0"0"-7"0,0 0-20 0,0 0-20 15,0 0-10-15,0 0-5 0,0 0 1 16,0 0-1-16,0 0 0 16,42-8-3-16,0 8 1 0,5 0 0 0,7-3-2 15,9 3 1-15,9-4 0 0,14 0 1 16,16-2 1-16,12-4 2 0,14 4 1 15,9-4-1-15,9 4-3 0,3-1-2 16,-1 0-2-16,6 2-1 0,-7 0 0 16,5-1 1-16,1-1-2 0,1-3 0 15,5 1-1-15,5 1 0 0,6-1 0 0,0 2 0 16,4 1 1-16,-4-3 0 0,-8 3 1 16,-11 2 2-16,-19-1-3 0,-19 0 1 15,-23 4-1-15,-15-3-1 0,-18 4-1 16,-12 0-3-16,-16 0-18 0,-14 0-47 15,-2 0-142-15,-7 4-87 0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3.6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BD32A4-E613-462D-B78F-C1723DE3D5F6}" emma:medium="tactile" emma:mode="ink">
          <msink:context xmlns:msink="http://schemas.microsoft.com/ink/2010/main" type="inkDrawing" rotatedBoundingBox="23488,9820 27499,10122 27331,12360 23320,12058" hotPoints="26983,9969 27140,12049 23675,12311 23518,10230" semanticType="enclosure" shapeName="Rectangle">
            <msink:destinationLink direction="with" ref="{404EBF4A-3BA3-415E-980C-726B40DBC63E}"/>
            <msink:destinationLink direction="from" ref="{D1046574-4339-472E-837C-3BCCDD84623D}"/>
            <msink:destinationLink direction="from" ref="{C604E5CE-2E64-41C2-AE1E-2411E5521FB8}"/>
            <msink:destinationLink direction="to" ref="{C604E5CE-2E64-41C2-AE1E-2411E5521FB8}"/>
          </msink:context>
        </emma:interpretation>
      </emma:emma>
    </inkml:annotationXML>
    <inkml:trace contextRef="#ctx0" brushRef="#br0">0 0 363 0,'0'0'66'0,"0"0"-13"16,0 0-16-16,0 0-18 0,0 0-12 0,0 0-5 15,0 0 4-15,0 0 9 0,21 116-4 16,-3-46 4-16,5 13 0 0,-4 16-6 16,1 10 0-16,-2 11-2 0,-3 6-2 15,-5 3 3-15,-2 5-3 0,-4-5 4 16,-2-1-4-16,1-9-3 0,-3-8 1 0,1-12-2 16,4-16 2-16,-1-12-2 0,1-16 1 15,1-8-1-15,-3-18 0 0,-2-12-2 16,2-9-4-16,-1-1-5 0,1-1-11 15,-2 0-52-15,2 0-176 0,-1-7-35 16</inkml:trace>
    <inkml:trace contextRef="#ctx0" brushRef="#br0" timeOffset="916.5229">68 100 391 0,'0'0'74'16,"0"0"-26"-16,0 0-17 0,0 0-12 15,0 0-10-15,0 0-1 0,0 0 2 0,0 0 0 16,0 0 1-16,156-67 1 0,-91 58 2 16,11 0-3-16,13 0 1 0,15 0-4 15,13-1-5-15,12-1 0 0,16-2-1 16,9 2-1-16,7 1 0 15,5 2-1-15,1 1 0 0,1 0-1 0,-3 3 0 16,-5 0 0-16,-10 0 0 0,-7-1 0 16,-11 3-1-16,-9-3 1 0,-10 4 0 15,-11-3 0-15,-14 3 1 0,-13-2 0 16,-11 1 0-16,-11 2 1 0,-20 0 1 0,-10 0-2 16,-8 0 0-16,-6 0 0 0,-3 0-2 15,3 0 1-15,-9 0-2 0,0 0 1 16,4 0 0-16,5 10 1 0,5 4 1 15,-1 8 0-15,1 6 0 0,1 2 0 16,0 8 0-16,4 3 5 0,4 7-6 0,1 5 6 16,3 3-5-16,2 4 0 0,1 6 1 15,1 2-1-15,-1 5 1 0,2 5-2 16,-5 5 1-16,-3 1-1 16,-3 0 3-16,0-2 2 0,-1 1-2 0,-5-4 3 15,0 4-3-15,-2 1 0 0,4-1 2 16,-2 7-1-16,0 0-1 0,0-5-2 15,1-1 1-15,-1-7-1 0,1-12 1 16,-3-8-1-16,1-6 2 0,-5-10 4 16,0-5-3-16,-5-11 2 0,-1-9-4 0,0-10-1 15,-3-6 0-15,0 0 3 0,0 0-3 16,0 2 1-16,2 1 0 16,-2 3-1-16,0 0 1 0,-11 1 1 15,-2 2-1-15,-7-9-1 0,-12 1 3 0,-1-1-3 16,-10 0 1-16,1 0 0 0,-2 0-1 15,-2 0-1-15,-3 0 1 0,-5 0 1 16,0 0-1-16,-6 0 1 0,-6 0 0 16,-2 0-1-16,-7 0 0 0,-5 0 1 15,-4 0 0-15,-5 0-1 0,-2-6 2 0,-2-2-4 16,-5-6 4-16,-1 4-4 0,-2-5 4 16,-3 4 0-16,-3-2-1 0,-2 2 1 15,-4-1-2-15,-1 2 2 0,-8-1-2 16,-4 0 1-16,-7 3 0 0,1-1-1 15,3 3 1-15,2 1 0 0,10 5-1 0,9 0-1 16,9 0-2-16,10 2-1 16,9 1-4-16,13-3-12 0,20 1-24 15,10-1-77-15,14 0-176 0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5.7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8AB4BA-663B-4299-A479-1FB5F310FAC6}" emma:medium="tactile" emma:mode="ink">
          <msink:context xmlns:msink="http://schemas.microsoft.com/ink/2010/main" type="inkDrawing" rotatedBoundingBox="23283,11360 27011,11139 27014,11193 23286,11414" semanticType="callout" shapeName="Other"/>
        </emma:interpretation>
      </emma:emma>
    </inkml:annotationXML>
    <inkml:trace contextRef="#ctx0" brushRef="#br0">63 199 352 0,'0'0'51'0,"0"0"-9"16,0 0-15-16,0 0-4 0,0 0 1 15,0 0 2-15,0 0-1 0,0 0-6 0,0 0-6 16,0 0-3-16,-63-12-1 0,63 12 1 16,0 0-1-16,0 0-1 0,0 0-1 15,2 0-4-15,7 0 3 0,9 0-2 16,-3 0 1-16,3 0 2 0,7 5 1 15,4-4-1-15,11 5 2 0,3-5 1 16,5 2-3-16,9-1 1 0,9-2-2 16,8 0-1-16,7 0-1 0,7 0-2 15,4-6 0-15,6-1-1 0,0-1 0 16,-2 0-1-16,3 2 1 0,-4-3-1 0,2 0 1 16,-2-1-1-16,0-1 1 0,3 2 0 15,1-2-1-15,6 1 2 0,6-1-6 16,8-2 4-16,9 2-4 0,12 0 4 15,5 2 1-15,4 0 0 0,0 2 1 16,-8 3-1-16,-13 0 0 0,-13 0 0 0,-18-1 0 16,-11 1 2-16,-9-1-1 15,-11 3 2-15,-8 1-2 0,-8 1 0 0,-5 0 1 16,-7 0-2-16,-10 0 0 16,-4 0 1-16,-9 0-3 0,-7 0 0 0,7 0-2 15,-9 0-5-15,1 1-29 0,-1 1-110 16,-6-2-154-16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9.0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235B9B3-E7B7-4632-9127-873CD3BE5FFB}" emma:medium="tactile" emma:mode="ink">
          <msink:context xmlns:msink="http://schemas.microsoft.com/ink/2010/main" type="writingRegion" rotatedBoundingBox="9530,11835 10139,11835 10139,12504 9530,12504">
            <msink:destinationLink direction="with" ref="{0ED61F74-DA4F-49C4-B492-EDEFD230309C}"/>
            <msink:destinationLink direction="with" ref="{049B527E-EA3A-43F2-A4AD-E8CF00018032}"/>
            <msink:destinationLink direction="with" ref="{BD0A8B8C-9B01-43BC-B840-06879CC18A81}"/>
          </msink:context>
        </emma:interpretation>
      </emma:emma>
    </inkml:annotationXML>
    <inkml:traceGroup>
      <inkml:annotationXML>
        <emma:emma xmlns:emma="http://www.w3.org/2003/04/emma" version="1.0">
          <emma:interpretation id="{5EE25826-C439-435F-9F69-1F45CF18C895}" emma:medium="tactile" emma:mode="ink">
            <msink:context xmlns:msink="http://schemas.microsoft.com/ink/2010/main" type="paragraph" rotatedBoundingBox="9530,11835 10139,11835 10139,12504 9530,12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FAAAFD-9B31-4E2E-B5E2-DD764E485A70}" emma:medium="tactile" emma:mode="ink">
              <msink:context xmlns:msink="http://schemas.microsoft.com/ink/2010/main" type="line" rotatedBoundingBox="9530,11835 10139,11835 10139,12504 9530,12504"/>
            </emma:interpretation>
          </emma:emma>
        </inkml:annotationXML>
        <inkml:traceGroup>
          <inkml:annotationXML>
            <emma:emma xmlns:emma="http://www.w3.org/2003/04/emma" version="1.0">
              <emma:interpretation id="{7309AE94-5C47-4C59-8D95-ADC48304A7F8}" emma:medium="tactile" emma:mode="ink">
                <msink:context xmlns:msink="http://schemas.microsoft.com/ink/2010/main" type="inkWord" rotatedBoundingBox="9530,11835 10139,11835 10139,12504 9530,12504"/>
              </emma:interpretation>
              <emma:one-of disjunction-type="recognition" id="oneOf0">
                <emma:interpretation id="interp0" emma:lang="" emma:confidence="0.5">
                  <emma:literal>5</emma:literal>
                </emma:interpretation>
                <emma:interpretation id="interp1" emma:lang="" emma:confidence="0">
                  <emma:literal>r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0 78 303 0,'0'0'68'0,"0"0"2"0,0 0-10 16,0 0-22-16,0 0-14 0,0 0-10 16,0 0-2-16,0 0-3 0,0 0 1 15,53-81-5-15,-53 79-2 0,3 2-2 16,-3 0-1-16,-9 5 1 0,0 13-1 15,-6 4 1-15,6-3-1 0,4 8 1 0,5 2 2 16,5 4-2-16,10 9 2 16,3-4 5-16,14-3-4 0,-2-2 5 15,3 0-2-15,-2-2-2 0,-1-5-1 0,-3-1-2 16,-12-7-1-16,-1-3-1 0,-8-4 0 16,-3 1-1-16,-3 8 1 0,-5-2-1 15,-14 4 0-15,-10-4-2 0,-4-1 0 16,-3-3-1-16,3-3-5 0,-4-4-36 15,8-5-62-15,0-2-164 0</inkml:trace>
          <inkml:trace contextRef="#ctx0" brushRef="#br0" timeOffset="150.1558">29 94 610 0,'0'0'12'0,"0"0"4"15,159-56-2-15,-88 39-6 0,6-7-10 16,7 3-23-16,6-3-186 0,9-1-73 0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5.0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04EBF4A-3BA3-415E-980C-726B40DBC63E}" emma:medium="tactile" emma:mode="ink">
          <msink:context xmlns:msink="http://schemas.microsoft.com/ink/2010/main" type="inkDrawing" rotatedBoundingBox="25216,10120 25409,12248 25234,12264 25042,10136" semanticType="callout" shapeName="Other">
            <msink:sourceLink direction="with" ref="{ECBD32A4-E613-462D-B78F-C1723DE3D5F6}"/>
          </msink:context>
        </emma:interpretation>
      </emma:emma>
    </inkml:annotationXML>
    <inkml:trace contextRef="#ctx0" brushRef="#br0">0 0 424 0,'0'0'48'16,"0"0"8"-16,0 0-11 0,0 0-18 15,0 0-14-15,0 0-8 0,0 0-2 16,0 0 0-16,0 0 0 0,0 0 1 16,119 58 2-16,-101-3-3 0,-2 12 3 15,2 9-3-15,0 15-1 0,0 7 2 0,-2 7-3 16,-3 11 3-16,-2-1-4 0,-2 0 5 16,-3-1 3-16,1-1-1 15,-2-6 3-15,-1 0-3 0,2-2-1 0,-1 0 2 16,-1-6-4-16,1-5 2 0,-4-12-4 15,4-6 1-15,-2-12 1 0,-3-9-3 16,0-12 3-16,0-11-3 0,0-14-5 16,0-10-2-16,0-8-16 0,0 0-22 15,0 0-128-15,0 0-122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5:40.6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73B255D-AD69-4CD6-BE8A-0BDDBBF1ED98}" emma:medium="tactile" emma:mode="ink">
          <msink:context xmlns:msink="http://schemas.microsoft.com/ink/2010/main" type="inkDrawing" rotatedBoundingBox="13300,6393 19309,6312 19310,6399 13301,6480" semanticType="callout" shapeName="Other"/>
        </emma:interpretation>
      </emma:emma>
    </inkml:annotationXML>
    <inkml:trace contextRef="#ctx0" brushRef="#br0">-4 2147 281 0,'0'0'7'0,"0"0"13"16,0 0 6-16,0 0 5 0,0 0 0 0,0 0-4 15,0 0 0-15,0 0-4 0,0 0-1 16,10 1-1-16,22-1 0 0,11 0 1 15,6 0-3-15,6-1 0 0,7-4-3 16,4 3-5-16,9-2-2 0,5-1-5 16,1 1-2-16,3 2 0 0,0 0-1 0,2 2 0 15,3 0 1-15,1 2-1 16,0 2-1-16,9 3 0 0,4-3-1 16,2 3 1-16,3-1 0 0,5 0 1 15,1-1-1-15,2-2 1 0,-2-3 0 0,-4 0-1 16,1 0 1-16,-6 0 0 0,-2 0 1 0,-4 0-1 15,-3 0 0-15,-3 0 0 16,0 0 0-16,-2 0 1 0,-3 0 0 16,0 0 1-16,0 0-1 0,-2 1 0 15,1-1 1-15,-1 0-1 0,-1 0 0 0,1 0-2 16,-2 0 1-16,1 0-1 0,-4 0 1 16,-2-4 0-16,1-1 1 0,-3 2 0 15,-2-5 1-15,-4 5-1 16,-2-2 1-16,-2-1 1 0,0-1-1 0,2 0-4 15,1-1 3-15,6-2-4 0,5 2 2 16,4 1 0-16,9 1 0 0,2 1 0 16,6 1-1-16,2 2 2 0,1-1-2 15,-1 3 2-15,-1 0-1 0,-5 0 1 16,-5 0 0-16,-10 0-1 0,-9 0 0 0,-10 0 0 16,-11 0 0-16,-20 0 1 0,-12 0-1 15,-12 0 0-15,-9 0 1 0,0 0-1 16,0 0-1-16,3 0-4 0,-1 0-9 15,1 0-16-15,-2 0-44 0,2 0-97 16,-1 0-115-16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05.5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4327CEB-CB9A-45C0-B0A8-D1EAC63AFBD3}" emma:medium="tactile" emma:mode="ink">
          <msink:context xmlns:msink="http://schemas.microsoft.com/ink/2010/main" type="inkDrawing" rotatedBoundingBox="12467,5225 19197,8750 17684,11639 10954,8113" semanticType="callout" shapeName="Other">
            <msink:sourceLink direction="with" ref="{781DB260-35F4-485E-8528-13DF740D360C}"/>
            <msink:sourceLink direction="with" ref="{E8AB8EF4-32F2-45FC-A981-DAFA3E0062F9}"/>
          </msink:context>
        </emma:interpretation>
      </emma:emma>
    </inkml:annotationXML>
    <inkml:trace contextRef="#ctx0" brushRef="#br0">6335 5135 173 0,'0'0'38'0,"0"0"3"0,0 0-7 16,0 0-1-16,0 0 0 0,0 0 2 0,0 0 1 15,0 0-1-15,0 0-6 0,-9 4-1 16,9-4-4-16,0 2-2 0,5-2-4 16,4 3-2-16,0-3-2 15,9 0-2-15,-2 0 3 0,2 0-1 0,9 0 1 16,-3-3-2-16,0-5-2 0,5-1-2 15,3-4-1-15,-4 0-1 0,2-3-3 16,2-3 1-16,-2 2-3 0,1-4 1 16,-2 2 1-16,-2-5-5 0,-6 3 5 15,-1-3-5-15,-4 10 4 0,-2-1 0 0,-8 4-1 16,3-3 2-16,0-6-1 0,-3 5 1 16,3-6 0-16,-3 4-1 0,-3-1 0 15,3-6-1-15,-3 10 0 16,1-12 0-16,1 11-2 0,-5-5 2 0,1 3-1 15,-1-2 0-15,0 0 0 0,0 0 1 16,-1-9-1-16,-2 9 0 0,-3-6-1 16,1 11 1-16,1-2-1 0,-5-7 0 15,3 9 0-15,-3-10 0 0,0 5-1 16,-5-1 1-16,4-5 0 0,-2 11-2 0,1-4 1 16,-4 1 1-16,2-2-2 0,-7-3 3 15,-3 4-2-15,5 2 1 0,-3-1 1 16,-1 0-1-16,-2 2 0 0,0-1 2 15,1 2-2-15,8 1 1 0,-3 0 0 16,0 0-2-16,8 5 2 0,-9-3 0 16,9 0-1-16,-4 6 0 0,4-4 0 15,-4 2 1-15,2-2-2 0,0 3 0 16,-1-1 0-16,-2 1 0 0,-8-2 0 16,1 0 0-16,-8-2 0 0,-2 4 0 0,2 2 1 15,-3 2 0-15,-3 0 0 0,3 2-1 16,-2 0 1-16,-1 0 0 0,9 0 0 15,1 0 0-15,-2 0 1 0,10 0-1 16,-11 0 1-16,10 0 0 0,-4 0-1 16,-5-3 2-16,8 3 0 0,-8 0-2 0,11 0 3 15,0-1 0-15,-1 1 0 0,9 0 1 16,-9-3 0-16,9 3-2 0,-1-2 0 16,5 2-1-16,5 0-2 15,-1-2 1-15,1 2 0 0,-9 0 0 0,-3 0 2 16,-3 0-2-16,-3 0-1 0,1 0 1 15,-10 0-2-15,14 2 2 0,-12 4 0 16,10-3 0-16,0 1 0 0,-3-2 2 16,9 0-2-16,-6 1 1 0,8-1 0 15,1-2 1-15,-2 1-1 0,8-1 1 0,-1 0 0 16,1 0-1-16,-3 0 0 0,1 3-2 16,1-3 1-16,-2 0 0 0,-6 4 0 15,0-3 1-15,-6 1-2 16,0 1 1-16,1-1-1 0,-1 1 1 0,2 0 0 15,-1 0-2-15,8-1 3 0,-1 0-1 16,7-2 0-16,-2 0 3 0,2 0-3 16,-3 0 0-16,1 2 0 0,-1-2 0 15,2 0 0-15,-2 2 1 0,1-2-1 16,-7 3 0-16,-1-3 0 0,-8 4-2 0,4-2 2 16,-4 0 0-16,3 0 0 0,0 3 1 15,-3-1-1-15,3-2-1 0,0 3 1 16,6-2 0-16,-7-3 1 0,10 3 1 15,-3-3-2-15,-6 3 0 0,5-1-1 16,-5 1 1-16,-3 2 0 0,14-5 1 0,-11 6-1 16,7-4 0-16,2 1 0 0,0-3-1 15,6 0 2-15,-9 0 0 16,2 3 0-16,-2-3 1 0,-6 3-1 0,9-1 1 16,-9 0-2-16,-2 0 0 0,11-2 0 15,-9 2-3-15,8 1 4 0,1-3 1 16,-2 1 0-16,8-1 2 0,-1 0 0 15,1 0-1-15,-3 0 2 0,1 3 1 16,-1-3-1-16,2 0 3 0,-1 0-4 16,-1 0-1-16,3 0-1 0,-1 0-1 0,1 0 0 15,-3 0 1-15,1 0-2 0,-1 0-1 16,2 0 1-16,-3 0-2 0,3 0 1 16,-2 0 1-16,1 0 0 0,-1 0 0 15,2 0 0-15,-2 0-1 0,1 0 1 16,-8 0 0-16,1 0-1 0,-9 0 3 15,0 0-2-15,1 0 0 0,1 2 0 16,-1 0-1-16,-1 0 1 0,-1 0 0 16,1 1 1-16,-2-1-1 0,2 0 1 15,-2-2-2-15,2 2 1 0,0 0 0 0,0-2 0 16,2 0 1-16,-2 3-1 0,9-3 1 16,-11 0 0-16,11 0-1 0,-9 0 0 15,0 0-1-15,11 0 2 0,-11 0-1 16,-2 0 1-16,2 0-1 0,-11 0-1 15,1 0 1-15,1 0 0 0,-8 2 0 16,2-1 0-16,0 6 1 0,0-6-2 16,0 2 1-16,0 1 0 0,-3-2 0 15,3 2 0-15,-2 1 0 0,-2-3 0 16,-4 2 0-16,-3-1-1 0,-7-1 1 0,-1 2 0 16,-9-2 0-16,-2 3 1 0,-3-3-1 15,-3-2 0-15,-3 2 0 0,-3-2 0 16,-3 0 0-16,-2 0 0 0,6 0 1 15,-1-4-1-15,4-1 1 0,2-3-1 16,2-1-1-16,-3-6 2 0,3 3-1 0,-4-1 0 16,0-2 1-16,1-2 0 0,-5 1 0 15,-1 2-1-15,-3-2 0 16,2-1 0-16,-3-1-5 0,2-4 5 16,2 0-4-16,-1 1 4 0,-3-5 0 0,-2 2 0 15,-1-1-1-15,-4 0 1 0,-1-3 0 16,0 1 1-16,-1-2 0 0,8 1 0 15,4-2-1-15,4 2-1 0,6-4 2 16,6 2-1-16,1-1 1 0,5-2 0 16,0 2-1-16,4-3 0 0,0 4 1 0,3 1-2 15,-1 1 2-15,3 1-1 0,-1 3 1 16,1-3-2-16,-2 3 1 0,4 0 0 16,3 1 0-16,4 1 1 15,4 3 0-15,7 2-1 0,-1-2 1 0,12 6-1 16,-3-2 1-16,9 4-2 0,-2 0 2 15,-2-8-1-15,4 8 0 0,-5-6 1 16,8 6-1-16,-3-1-1 0,0-10 1 16,0 5 0-16,-1-3-5 0,1-2 6 15,3 0-6-15,-2-1 4 0,-1-7 0 0,-1 1-2 16,5 4 4-16,-4-5 0 0,3 4 1 16,-3-5-1-16,0 3 0 0,0-7-1 15,0 6 1-15,0-6-1 0,3 1 1 16,0-6 0-16,3-2-1 0,1-2-2 15,2-3 2-15,0 1-2 0,0-2 1 0,2 1 3 16,5-3-2-16,0 1 0 16,2 0 1-16,-3-1-2 0,3-4-3 15,0 4 6-15,0-1-6 0,1-1 4 16,2 5 2-16,0-2-2 0,2 0 2 0,-1 0-2 16,1-5 0-16,-1 0-1 0,2 4 1 15,-4-1 0-15,2 7 2 0,1-1-1 16,-4 6 1-16,4 2-2 0,-4 0 1 15,3 0-1-15,-4 4 1 0,1 3 0 16,-1-1-1-16,-3 1 1 0,3 5-4 0,-3-3 3 16,-1 8-3-16,2-1 2 0,-2 8 1 15,1-2-1-15,-2-1 3 16,2 3-2-16,2-1 0 0,-7 7 0 16,4-4-1-16,-2 5 2 0,-2 1-1 0,4-11 0 15,-2 10 0-15,-2 0 0 0,4-5 0 16,1 5 0-16,1-5 0 0,-1-2 0 15,-3 9 1-15,3-9-1 0,-1 9-1 16,1-7 1-16,1 0-1 0,-1 2 1 16,3-1 2-16,0-1-3 0,6-6 1 0,-1 2 0 15,9-7-2-15,-4 0 3 16,5 0-1-16,0-6 1 0,3 3 0 0,-3-4 0 16,5-1-2-16,-2-1 2 15,-2 1 0-15,3 5-1 0,-4 3 4 0,0 0-3 16,0 4 0-16,1 0-2 0,-1 1 1 15,-7 6 0-15,1 1-1 0,-9 4 2 16,0 4-1-16,-3-1 0 0,-6 3-1 16,0-3 0-16,0 3-1 0,0 0-2 15,0-1-2-15,3 1-6 0,-2-2-9 0,2 2-13 16,-1-2-15-16,-2 2-9 0,0 0-12 16,3-3-3-16,-3 3-2 0,0-4 4 15,-12-7 19-15,-8-6 21 0,-2-7 30 16,-2-1 19-16,3-4 19 0,-2-4 12 15,5-1 12-15,8 10-1 0,5-4-12 16,5-1-6-16,15 3-18 0,17-9-2 16,10 14-4-16,10 6-4 0,10 8-2 15,4 7-6-15,5 5-1 0,-5 19-2 16,3 11 2-16,-10 14-6 0,-7 12 0 0,-5 17-21 16,-14 11-63-16,-10 7-200 0,-14-2-21 15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07.5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8AB8EF4-32F2-45FC-A981-DAFA3E0062F9}" emma:medium="tactile" emma:mode="ink">
          <msink:context xmlns:msink="http://schemas.microsoft.com/ink/2010/main" type="inkDrawing" rotatedBoundingBox="12915,4279 16566,3947 16799,6516 13148,6848" semanticType="enclosure" shapeName="Other">
            <msink:destinationLink direction="with" ref="{073C30EB-A93A-4D96-804B-EC172891B28B}"/>
            <msink:destinationLink direction="with" ref="{54327CEB-CB9A-45C0-B0A8-D1EAC63AFBD3}"/>
          </msink:context>
        </emma:interpretation>
      </emma:emma>
    </inkml:annotationXML>
    <inkml:trace contextRef="#ctx0" brushRef="#br0">13 206 348 0,'0'0'12'0,"0"0"-2"0,0 0-4 16,0 0-1-16,0 0 5 0,0 0-1 15,0 0 8-15,0 0 2 0,0 0-4 16,-16 97 4-16,16-68-2 0,0-4 1 16,0 12 2-16,0-13-3 0,0 3-6 0,1 1-3 15,4 4-5-15,-1 16 6 0,5 7-1 16,-3 5 1-16,2 6-3 0,-4 5-4 16,1 1-1-16,-4 4 1 15,-1 1-1-15,0 0 3 0,0-2 1 0,0-2-2 16,0-6 2-16,0-3-2 0,0-1 0 15,6-5 1-15,-1-1 3 0,-1 1 0 16,4-3-3-16,-4 1-1 0,2 3-2 16,-1-2 0-16,-4-2 0 0,4-1 2 15,-2-7-3-15,1 0 1 0,-2-6 2 0,1-1-2 16,-2-2 4-16,2-5-5 0,-3-7 1 16,2 1-1-16,-2 0 0 0,0-9 1 15,0 10-1-15,0-8 1 0,0-3 0 16,0 4 0-16,0-13 0 0,0 9 0 15,0-8 1-15,0-2-1 0,3 3 0 0,-3-4 1 16,1 0-1-16,2 2 0 16,-1-2 2-16,-2-6-1 0,0 0 1 15,0 0 1-15,1 2-2 0,-1 0 1 16,3 0 1-16,-3 0 0 0,2 1 0 0,-2-2-1 16,3 2-1-16,3 2 2 0,1-2 0 15,4 5 2-15,4-2 2 0,2-1-3 16,4 1-1-16,1-1-1 0,7 2 0 15,-1-1 1-15,4 0 0 0,5-1 1 16,7 0 0-16,3-2-1 0,4 0-2 0,-3-3-1 16,0 2-1-16,0-2 0 15,2 0 0-15,-2 0 1 0,7-5 0 16,-2-1-1-16,3-1 1 0,-4-1-1 16,4-1-1-16,-3 1 1 0,-2-2 0 0,1 1 0 15,-4 1 0-15,3 0 0 0,-2 4 0 16,-3 2-1-16,5 0 0 0,-3 2 1 15,4 0-2-15,0 0 2 0,4 0 0 16,1 0-1-16,3 0 1 0,3 0-1 16,2 0 1-16,-2 0 0 0,2-4-1 0,-5-5 0 15,-2 2 0-15,-2-2 0 0,1 2 1 16,-1 3 0-16,-2-1 0 0,0 2-1 16,-4 0 1-16,1-2 0 0,1 3-1 15,-1-2 1-15,2 0 0 0,1 0 0 16,-1-3 0-16,2-2-2 0,0 3 1 15,0 0-1-15,-4 2 0 0,0 1 2 16,-6-1-1-16,1 4 1 0,-9 0 0 16,-8 0 0-16,-5 0 0 0,-6 0 0 15,-2 0 0-15,5 0 0 0,-4 0 0 0,1 0 0 16,0 0 0-16,8 0 0 0,1 0 0 16,6-4-2-16,3-1 1 0,-2 2 0 15,2-2 0-15,-1 2-2 0,-11 0 0 16,0 0 0-16,-6 1 0 0,-3 0 2 15,3 0 1-15,-9 0 0 0,6-1 1 0,-7 2-1 16,-2-2 0-16,3 1 1 16,-5-2 2-16,2 2-2 0,2-1 1 15,2-7-1-15,-5 7-1 0,4-11 1 16,0 3 1-16,-3-2 0 0,3-6-3 16,-4 4 3-16,-1-8-3 0,1 8 5 0,-5-5-3 15,0-9 0-15,0 0 2 0,0-9-1 16,-8 3 1-16,1-5 0 0,-1-3 0 15,-1 0-1-15,0-6 0 0,3 1-2 16,-3-4 2-16,0 0-1 0,-5 0 0 0,4-3-1 16,-1 2 0-16,-1-3-1 15,6 1 2-15,0 2-2 0,3 0-2 0,2 0 4 16,1 2-5-16,0-2 3 16,0 0 2-16,0 2-1 0,0-4 1 0,0 2-1 15,0-5 1-15,-5 1-1 0,-2-1 1 16,1 6-2-16,-3 1 3 0,0 5-2 15,0 6 1-15,0 2-1 0,-2 6-1 16,2 2-1-16,-4 4 2 0,1 2-1 16,-2 4 1-16,-4 0 0 0,0 3 1 0,1-2-1 15,-4 2 0-15,2 0-1 0,-1-1 0 16,-2 0 0-16,-2 2-4 0,0-1 3 16,-5-1-3-16,0 4 4 0,-4-3 1 15,0 6-1-15,-4-2 0 0,-1 4 1 16,-4-2 0-16,-2 3-1 0,-2-3 2 15,-5-3-2-15,-2 3 1 0,-4-1 0 16,-3-2 1-16,-2 0 0 0,1 1 1 16,-4 2-1-16,2 3 0 0,-2-2 0 15,1 2 1-15,0 2 0 0,3-2-1 0,-4 1 1 16,3 2-1-16,-4-1 1 0,2 2-1 16,-2-1 1-16,-1 3-1 0,-3 1 1 15,-2 1 0-15,-4 0-1 0,-5 0 3 16,-9 1-4-16,-12 6 0 0,-13 3 0 15,-9-5-2-15,-9 5 4 0,1-3-2 16,0-1-2-16,4-1 0 0,11-4-3 0,4 4-4 16,5-3-11-16,9 2-40 15,8 3-138-15,7-3-103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13.9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641F23B-2481-40B6-AAFA-CF4954CE2E0E}" emma:medium="tactile" emma:mode="ink">
          <msink:context xmlns:msink="http://schemas.microsoft.com/ink/2010/main" type="inkDrawing" rotatedBoundingBox="1378,5331 12829,9915 10768,15061 -681,10477" semanticType="callout" shapeName="Other">
            <msink:sourceLink direction="with" ref="{33E5A201-49D7-4D5F-BA9F-62C5B7046BF4}"/>
            <msink:sourceLink direction="with" ref="{EE468126-C602-4EF6-A16D-3DF4B22C7AF1}"/>
          </msink:context>
        </emma:interpretation>
      </emma:emma>
    </inkml:annotationXML>
    <inkml:trace contextRef="#ctx0" brushRef="#br0">12251 5560 279 0,'0'0'3'0,"0"0"2"15,-116-31 2-15,66 22 4 0,-5 1 6 16,-10 3 5-16,-3-1 2 0,-7 6-2 0,-9-3 1 16,-6 3 0-16,-9 0 3 0,-10 3 4 15,-9 3 3-15,-13-1-2 0,0 6-5 16,-7-3-6-16,-8 3-4 0,3 2-5 15,-7 3-3-15,-7 2-1 0,0-1-3 16,-4-1 0-16,4 0 0 0,2 0 1 0,4-2-1 16,-6 0 0-16,-7 3 1 0,-1 3-4 15,-8 0 4-15,-7 2-5 0,-4 1 2 16,-5 1 1-16,-4-1-1 16,-5 4 2-16,0 0-2 0,-5-2 2 0,0 5-3 15,-3-2 2-15,1 4-2 0,-1-5-1 16,3 3 0-16,0-4 1 0,0 0-1 15,7 0 1-15,-3-7-1 0,4 1-1 16,-2-5 1-16,4-1 2 0,4-1-1 16,-1 0 2-16,-2-2-1 0,3-3-1 0,-4 0 1 15,10-3-1-15,-2-4 0 0,1-1 0 16,4 0-1-16,3-1 1 0,2-12-1 16,8-4-1-16,3-3 2 0,8-3 0 15,1-5 1-15,12 3-1 0,4-7 1 16,6 0 0-16,10-6-2 0,4-2 0 15,7-4 1-15,0-1-1 0,4-3 2 16,7-3 0-16,4-4-4 0,5-3 4 16,8-4-4-16,4 2 2 0,5-9 0 15,3 2 0-15,1-3 2 0,2-2-2 0,1 2 3 16,-1 2-2-16,3-1 2 0,4 2 0 16,2 2 3-16,6-5 1 0,4 3-5 15,7-4 2-15,5-2-5 0,5-4 1 16,0-3 0-16,11 4-3 0,-2-4 4 15,-1 2-2-15,7 5 0 0,-1-2 0 16,5 3 1-16,-1 1-1 0,6-1-2 16,0 2 4-16,8 0-4 0,1 0 3 15,0-2 2-15,0 2-3 0,4-3 3 16,2 0-3-16,3-2 2 0,2 2-1 0,1 3 1 16,-2 2 0-16,4 3 0 0,-4 4-1 15,-1-2-4-15,6 1 5 0,-2 2-4 16,-1-1 4-16,1 2 0 0,1 0-1 15,8-4 1-15,-1-1-2 0,2 0 2 16,8 0-2-16,2 0 2 0,0 2-2 16,2 2 2-16,-2 4-2 0,0 0 2 15,0 4-1-15,-4 1 1 0,-2-2 0 16,1-1-3-16,0-1 2 0,-3 2-3 16,4 1 4-16,-1-1 0 0,-1 2 1 0,2-3-1 15,2 1-1-15,-2-4 2 0,-3 2-2 16,1 0 1-16,1 1-1 0,-4 5 1 15,3 2 1-15,-7 0 0 0,4 8 2 16,-5-1 4-16,-1 4 3 0,2-1 2 16,3-3-3-16,4-6-8 0,3-7 1 0,6-5-6 15,3-1 3-15,3-1 2 0,0-3-2 16,5-2 1-16,1 1-2 0,0 2 2 16,1 6 0-16,-5 7-1 0,-2 5 0 15,-3 6 1-15,-3 5-1 0,-3 4 2 16,-13 12-1-16,-2 1 0 0,-8 7 0 15,-5 4 1-15,0 1-1 0,-1 0 0 16,1-1-1-16,1-4-1 0,3 1 0 16,0-2 0-16,6-6-2 0,-6 10 0 15,4-9-1-15,-2 9-5 0,-7 1-14 0,-1-8-36 16,-3 7-66-16,-3-10-180 0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14.1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2A7FB9-DA78-4A57-A628-BF0B2F1AA30D}" emma:medium="tactile" emma:mode="ink">
          <msink:context xmlns:msink="http://schemas.microsoft.com/ink/2010/main" type="inkDrawing" rotatedBoundingBox="1940,5295 2019,6168 1769,6190 1691,5318" shapeName="Other"/>
        </emma:interpretation>
      </emma:emma>
    </inkml:annotationXML>
    <inkml:trace contextRef="#ctx0" brushRef="#br0">0 8 625 0,'0'0'-1'0,"0"0"4"15,0 0 2-15,0 0-1 0,123-22-2 16,-81 46 0-16,-3 15 1 0,-6 17-4 0,-6 17 2 16,-16 17-4-16,-11 16-5 15,-5 10-8-15,-23 10-39 0,-7 0-79 16,-10-6-137-16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15.6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FDF9402-F8AB-4621-B8E6-90ED6CA59215}" emma:medium="tactile" emma:mode="ink">
          <msink:context xmlns:msink="http://schemas.microsoft.com/ink/2010/main" type="inkDrawing" rotatedBoundingBox="1835,4116 5873,3661 6186,6445 2148,6899" semanticType="enclosure" shapeName="Other">
            <msink:destinationLink direction="with" ref="{352F1B83-C593-4D49-9092-48F668156CBE}"/>
            <msink:destinationLink direction="from" ref="{360A3D45-D1E7-43C5-910F-2727908676B2}"/>
            <msink:destinationLink direction="with" ref="{91CBFB4B-70DA-4D4B-AF21-46A112D9F8AD}"/>
          </msink:context>
        </emma:interpretation>
      </emma:emma>
    </inkml:annotationXML>
    <inkml:trace contextRef="#ctx0" brushRef="#br0">131 446 368 0,'0'0'68'0,"0"0"-20"0,0 0-19 16,0 0-11-16,0 0-8 0,0 0-3 15,0 0-1-15,0 0-3 0,0 0-2 16,30-88-1-16,-25 88 1 0,10 0 1 15,1 10-1-15,4 15 4 0,-7 8 0 16,-7 12 3-16,8 13 4 0,-5 5-4 0,1 12 4 16,1 8-5-16,1 1-2 15,-2 7 2-15,8 1-6 0,-3 2 2 16,4-4-2-16,-1-3 1 0,-3-7-1 16,3-6 1-16,-8-3 2 0,5 2-3 0,-6-3 4 15,-4 1-5-15,-1 0 0 0,-4 0 1 16,0 3-2-16,0-1 2 0,-4 2-2 15,-5-2 2-15,0-5-2 0,-2-6 3 16,2-6-2-16,3-11 1 0,3-13 3 16,2-4-2-16,1-7 5 0,0-4-5 0,0 3 1 15,0-6-2-15,0 5 1 0,0-4 0 16,0 3 0-16,1 0 1 16,2 6-2-16,-1-6 1 0,2 4-2 0,-4-6 0 15,5-10 0-15,-1 5 2 0,-4-4-1 16,5-3 4-16,-1 3-3 0,1-6 1 0,-1 4 1 15,1-3 0-15,-1 2 2 16,2-2 0-16,8 3 0 0,5 1-1 16,10 4-1-16,-2-4-2 0,2 2-1 15,-1 0 0-15,5-2-2 0,2 3 1 0,5-5 1 16,4 1 0-16,3-3 2 0,4-2-2 16,1 0 0-16,5 0 0 0,-1-8-1 15,-3 0 0-15,4 0 2 0,-2-1-1 16,5 3 0-16,-1 1-1 0,1 4 0 15,-3 1 0-15,5 0-1 0,-2 0 2 16,-3 1-2-16,5 1 1 0,0 3-1 16,-1-2 1-16,5-2 0 0,-1-1 0 15,-3 0 0-15,-1 0 0 0,-4 0-1 16,-1 0 0-16,1-4 0 0,0-1 2 0,-1 2-1 16,9-2 2-16,-2 1-2 0,3-3 0 15,3-1 0-15,-3 0 0 0,2-1-1 16,2 1 1-16,4-3 0 0,-2 0-1 15,3 1 1-15,1-3-1 0,-1 2 0 16,0 2 0-16,-4 3 0 0,-4 0 1 0,-2 1 1 16,-8 2-1-16,-1 2 0 0,-8-1 0 15,-2 2 0-15,-2-3 1 0,-3 3-1 16,-2-2 2-16,-6-1-2 0,0-2 1 16,-6 4-1-16,-6-1-1 0,-3-1 2 15,-3 2-1-15,3-3 0 0,-9 4 0 16,0 0 0-16,-3 0 0 0,3 0-1 15,0 0 1-15,0 0 1 0,-9 0 0 16,0-1 1-16,0 1 1 0,2 0-1 16,1 0 2-16,-2 0 1 0,2 0-1 0,-1 0 1 15,5-7 0-15,4-2 0 0,-1-9 1 16,7-4-4-16,-2-8 2 16,-2-2-7-16,-2-5 3 0,4-6 2 15,-3 0-2-15,-2-6 1 0,4-7-1 0,-5-1 0 16,-3-5 1-16,-2-6 1 0,-4 5-2 15,0-1 3-15,0 0-3 0,0-1 2 16,0 2-3-16,0-6-3 0,-9 1 4 16,0-7-3-16,0-7 2 0,-1-3 2 15,4-9-2-15,-2 1 1 0,2 1-2 0,3 6 4 16,3 10-2-16,0 10 2 0,0 9-2 16,5 11 2-16,-2 14-1 0,-2 4 0 15,-1 3 0-15,0 4 1 0,-1-1 0 16,-8 1-5-16,-5 4 5 0,1-1-6 15,-7-5 4-15,2 2 1 0,-3-1-1 16,-1 1 1-16,-5-5 0 0,-2 0 0 0,-1-3-2 16,-6-2 2-16,-3-2-3 15,-8 0 3-15,1 2-1 0,-7 5 1 16,-4 0 1-16,-3 5-1 0,-6 3 1 0,-1 3 0 16,-3 4 0-16,-1 4-1 0,5 2 0 15,-5-1 0-15,5-5 0 0,0 3 0 16,0-5 0-16,-5-1 0 0,-4-1 0 15,-6 0-1-15,-14-3 0 0,-9 3 1 16,-11 1-1-16,-10 8-1 0,-15 6 1 0,-3 0-1 16,-16 9 0-16,-2 12 0 15,-7 8-1-15,5 11-1 0,-1 8-2 0,0 10-3 16,-1 6-3-16,-2 5-11 0,-6 4-17 16,2 0-44-16,3 1-133 0,2-5-82 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17.9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1046574-4339-472E-837C-3BCCDD84623D}" emma:medium="tactile" emma:mode="ink">
          <msink:context xmlns:msink="http://schemas.microsoft.com/ink/2010/main" type="inkDrawing" rotatedBoundingBox="23022,4474 24100,10192 22333,10525 21256,4807" semanticType="callout" shapeName="Other">
            <msink:sourceLink direction="from" ref="{ECBD32A4-E613-462D-B78F-C1723DE3D5F6}"/>
            <msink:sourceLink direction="to" ref="{45F44FC7-9B3F-412A-ACDE-42602B67AC91}"/>
          </msink:context>
        </emma:interpretation>
      </emma:emma>
    </inkml:annotationXML>
    <inkml:trace contextRef="#ctx0" brushRef="#br0">2426 5195 391 0,'0'0'28'15,"0"0"5"-15,0 0 6 0,0 0-2 16,0 0-7-16,0 0-11 0,0 0-9 0,0 0-6 16,0 0-5-16,-12-108 0 15,-14 95 0-15,1-1 1 0,-7 6 1 0,-2-1 0 16,-2 1 0-16,-2-2 2 16,0 2-3-16,-4 0 2 0,-1-6 0 0,-4 0 0 15,-3-3 0-15,-1 2-1 0,-1-3 2 16,-2-1-2-16,1 5-1 15,2-1 2-15,-2-2-1 0,2 4 1 0,3-1 1 16,0 2-1-16,1-5 2 0,4-2 2 16,1-3 2-16,1 3-1 0,3-5-1 0,1-1 0 15,2 1 0-15,2-5 1 0,-4-2 0 16,1-2 1-16,-2 2 0 0,0-2 0 16,1 0-2-16,-2-4 1 15,1 3-4-15,-1-4-3 0,3 1 5 0,1 1-3 16,2 1 5-16,2 0 1 0,2 0-2 15,5-3 1-15,5-2-4 0,-2-4 1 16,4-3-1-16,-1 0-3 0,3-4 2 16,-2-2 1-16,1 2-2 0,-2 0 1 15,-2 0-1-15,-1 2 0 0,0 1 0 0,-1 2 1 16,-1-1-1-16,2 1 2 0,-2-3 0 16,1 3-5-16,1-2 5 0,1 4-4 15,2-1 4-15,0 2 1 0,0 2 0 16,3 1 0-16,0 3-1 0,-1-1 0 15,1 1-1-15,0-1 1 0,-1 1-1 0,0 1 1 16,4 4 0-16,-2 2-1 16,2 8 0-16,6 1 1 0,-3-2-1 15,5 8 1-15,-5-8-3 0,3-4 2 16,1 10-1-16,1-9 0 0,-1-3-1 0,1 12-1 16,-1-12 2-16,4 4-1 0,-4 9 2 15,1-12 0-15,1 13-1 0,-2-2 0 16,-1-8-1-16,0 2 1 0,-3-11 1 15,0 0-4-15,3 2 3 0,-1-1-4 16,1-3 2-16,1 1 1 0,-2 2 0 0,2-1 0 16,1-3 0-16,1-1 0 15,0 4 0-15,-2-4 0 0,1 0 0 16,-1 0 1-16,0 1-1 0,1-1 0 0,-1 3-1 16,4 0 2-16,1-1-1 0,0 2 1 15,0-5-2-15,0 4 1 0,0 1 0 16,0-5 0-16,4 3 1 0,-2-2-1 15,1-1 1-15,-3 3-5 0,1-2 4 16,-1 1-4-16,0 10 5 0,0-2 0 16,0-3-1-16,0 3 0 0,0-10-2 0,0 0 2 15,0 14 1-15,0-5-1 0,0 1 2 16,0-4-2-16,5-6 0 0,0-4 1 16,2 3-1-16,-1 2 1 15,3 0 0-15,0 0 0 0,0 3-1 0,0 2 1 16,2-1-1-16,-2 2 1 0,1-4-1 15,-1-1 0-15,2-3 1 0,5-4-6 16,4-5 5-16,5-2-4 0,7-1 2 16,3 3 2-16,2 0-1 0,4 4 1 15,-2 5 0-15,-3 3 0 0,-3 4-1 16,-5 4 1-16,-3 3-2 0,-3 1 2 0,-10 11-2 16,2-2 0-16,-5 7-2 0,-5 5-6 15,1 0-8-15,-5 4-13 0,0-2-17 16,0 2-32-16,0 0-28 0,0 0-39 15,0 0-72-15</inkml:trace>
    <inkml:trace contextRef="#ctx0" brushRef="#br0" timeOffset="6372.0629">-89-216 390 0,'0'0'66'15,"0"0"-13"-15,0 0-16 0,0 0-10 16,0 0-8-16,0 0-3 0,0 0-2 16,0 0 1-16,0 0 1 0,-18-11 0 15,18 11-2-15,0 0-1 0,0-2-1 0,0 2-2 16,0-3-1-16,3-2-1 0,9 2 0 16,6-6-3-16,9 0 0 0,3 2-2 15,3 0 1-15,5 4-1 0,4-5 1 16,4 5-1-16,2-5 0 0,-1 2-1 15,0 1-1-15,-8 0 0 0,-8 2 0 16,-2 0 0-16,-2 1-1 0,-11 2 1 16,5 0-1-16,-6 0 0 0,-5 0 1 15,-1 0 1-15,-2 0 0 0,-7 0 2 16,0 0-1-16,0 0-2 0,3 0 1 0,-1 0 0 16,1 0 0-16,-2 0 1 0,2 0-1 15,-1 0 1-15,1 0-2 0,-2 0 3 16,2 0 0-16,-1 0 0 0,1 0 1 15,-2 0-1-15,2 0 1 0,-1 0-1 16,-1 0 2-16,2 0-2 0,-1 0 1 16,1 0 0-16,-2 0-2 0,2 0 1 0,-1 0-1 15,1 0 0-15,-2 0 0 16,2 0-1-16,-1 0 0 0,1 0 0 16,-2 0 0-16,2 0-1 0,-1 0-1 0,4 7 1 15,6 4-1-15,-2 6 0 0,5 8 1 16,2 1 0-16,-5 4 0 0,1 4 0 15,1 6-1-15,1 7 0 0,1 1 1 16,1 3 1-16,0 0-2 0,-2 0 2 16,3-3-1-16,-3-1 0 0,3-7 2 0,-5 3-2 15,-1-3 2-15,0-5 2 0,-3-1-3 16,-6-10 3-16,2-2-5 0,-2-6 1 16,-3-10-1-16,1 3 0 15,-1-9-1-15,0 6-2 0,3 1-4 0,-1 0-15 16,1-1-38-16,-3-6-211 0,0 0-72 15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18.14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EAE0A1-652F-486F-A2E0-8EDB1DC7E1F8}" emma:medium="tactile" emma:mode="ink">
          <msink:context xmlns:msink="http://schemas.microsoft.com/ink/2010/main" type="inkDrawing" rotatedBoundingBox="22266,4467 22671,5208 22235,5446 21831,4704" semanticType="callout" shapeName="Other"/>
        </emma:interpretation>
      </emma:emma>
    </inkml:annotationXML>
    <inkml:trace contextRef="#ctx0" brushRef="#br0">0 135 480 0,'0'0'18'15,"0"0"8"-15,116-91 4 0,-62 69 4 16,6 7-6-16,5 8-8 0,1 7-8 15,-5 9-9-15,-4 19-3 0,-10 15-1 16,-8 12-1-16,-12 16-2 0,-13 10 0 0,-13 12-7 16,-2 13-7-16,-28 3-58 0,-11-2-191 15,-16-2-1-15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20.4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5F44FC7-9B3F-412A-ACDE-42602B67AC91}" emma:medium="tactile" emma:mode="ink">
          <msink:context xmlns:msink="http://schemas.microsoft.com/ink/2010/main" type="inkDrawing" rotatedBoundingBox="22227,3935 26763,3544 27026,6597 22490,6987" hotPoints="26522,3579 26909,6423 22991,6957 22603,4113" semanticType="enclosure" shapeName="Rectangle">
            <msink:destinationLink direction="with" ref="{FD50AD9C-6AD0-42E1-B095-ED3A9A2A524D}"/>
            <msink:destinationLink direction="to" ref="{D1046574-4339-472E-837C-3BCCDD84623D}"/>
          </msink:context>
        </emma:interpretation>
      </emma:emma>
    </inkml:annotationXML>
    <inkml:trace contextRef="#ctx0" brushRef="#br0">453 364 299 0,'0'0'54'16,"0"0"-7"-16,0 0-8 0,0 0-13 0,0 0-12 15,0 0-7-15,0 0-6 0,0 0-2 16,0 0 1-16,0 0 3 16,-18-19 0-16,7 27 3 0,-4 14-1 15,-3 11 2-15,5 6-1 0,2 2 3 0,4 5-1 16,5 3-2-16,2 4 2 0,0 3-3 15,0 0-1-15,9 2 1 0,3 2-4 16,5 2 1-16,2 2-2 0,1 4 1 16,-1 1-3-16,2-1 2 0,-4-2 0 15,4-2 1-15,-6-3-1 0,0-5 0 0,-1 1 6 16,-1-1-6-16,-2-1 4 0,-2-4-4 16,1-6-1-16,-1-2 0 0,0-5-1 15,0-7 0-15,2-3-2 0,-2-1 2 16,0-1 1-16,-3 2 1 0,3 4 0 15,-5 4 0-15,4 2 1 0,-4 7 1 16,-1 2 1-16,2 1 0 0,-1-4-2 16,4-4-1-16,-4-11 0 0,2-5 0 15,2-2 0-15,-5-8 1 0,9 5-1 16,-2-1 4-16,-1-10-2 0,5 8 0 0,-3-7 1 16,-1 0-1-16,4 2-1 0,-2-3-1 15,0 6-1-15,0-6-1 0,1 11 2 16,-2 0 0-16,-2 1 5 0,1 9-3 15,-1-12 2-15,-3 3-4 0,-1-7 1 16,-2-9 1-16,3 7-1 0,-3-4 0 0,-2-2 0 16,4 1 0-16,-5-6-1 15,3 5 1-15,-2 1 0 0,1-1 0 0,2 8 1 16,-1-3-2-16,-1 5 0 16,2 2 1-16,-1 3-1 0,-1-3-1 0,1 1-1 15,-2 0 1-15,4-3-1 0,-1 2 3 16,2-5 0-16,-1 4 2 0,-2-10-2 15,1 1 2-15,-4-7 0 0,2 4 0 16,2 3 1-16,-1-2 0 0,2 1-1 16,-3-1 1-16,2 1-2 0,2 5-1 0,3 1 0 15,-4-1 0-15,2 0-1 0,-1 0 1 16,0 0 1-16,-3-6-1 0,2 1 1 16,-4-1 0-16,4-2 0 15,-1 2 1-15,1-1 2 0,-5-4-2 0,4 2 4 16,2 1-2-16,-1-1 0 0,2 2 1 15,-7-4-1-15,6 2 0 0,2 1 2 16,8-2-2-16,11 2 2 0,2-3-3 16,8 0-2-16,1 0 0 0,1-7-1 15,3 1 0-15,5-3 1 0,-1-1 0 0,1-5 1 16,1 3-3-16,-4 1 1 0,1 0-2 16,-2 1 1-16,0 4 0 0,0-1 0 15,-1 1 0-15,3 1-2 0,-6 4 2 16,2-3 0-16,-6 3 0 0,-1-2 0 15,2 1 2-15,-3-1-4 0,2 1 1 16,-1-2 1-16,1 2 0 0,0-2 1 16,2 1-1-16,4-1 0 0,1 0 0 15,2-1 0-15,-1 1 0 0,4 2 0 16,-1-3 0-16,-2 1 0 0,1 2-1 0,-3-2 2 16,0 0-1-16,2 4-1 0,-1 0 1 15,2 0 0-15,2-2 1 0,-2 2 1 16,2 0-2-16,-1-1 0 0,3 1 0 15,0 0 0-15,-1 0 0 0,3 0-2 16,2 0 2-16,0 0 0 0,-1 0 0 0,2 0-1 16,-4 1 1-16,4 1 0 0,-4 3 0 15,-1-2 1-15,-1-1-1 16,0-2 0-16,2 3 0 0,0-3-1 16,5 0 1-16,2 0 0 0,4-3 0 0,2-2 0 15,3-2-1-15,2 2 1 0,-2-1 0 16,0 2 0-16,-3 2 0 0,-6 2 0 15,-1-3 0-15,-10 1 0 0,-4 2-1 16,-13 0 1-16,0 0-1 0,-10 0 2 16,1-1-1-16,1 1 1 0,-6 0 0 15,3-3-1-15,-12 3 1 0,3 0-1 0,-3-2 0 16,3 2 2-16,-2 0-2 0,1 0 1 16,-4-2 0-16,4-1-1 0,-2 2 2 15,1-2 1-15,-7 3 0 0,0-7 2 16,2 1-3-16,-2-10 1 0,0-11 1 15,0 4-1-15,-11-13 1 0,-2 4-7 16,2-6 6-16,-2 1-6 0,-1-4 4 16,1-4 0-16,-1-2-3 0,4-4 2 15,-1-9-2-15,2-4 2 0,0-7-1 0,0-2 0 16,0-1 0-16,3-1 2 0,-1 2 0 16,-2-2 2-16,1 2-2 0,-4 3-5 15,-2 1 4-15,2 3-4 0,-1 2 4 16,-1 4 1-16,4 1-1 0,1 0 1 15,-3 3-1-15,4-5 1 0,-1 4-2 16,0 2 2-16,0 4-2 0,-1 3 2 16,1 3-2-16,-3 4 2 0,4 1-2 15,-4 2 1-15,3 3 3 0,0 4-2 16,3 9 0-16,0 0-3 0,-1 0 3 0,2 7-4 16,-4-4 4-16,6 3 0 0,-6 4-3 15,1-1 3-15,2-2-2 0,-6-6 1 16,6 9-2-16,-4-9 1 0,1-1-1 15,0 3-1-15,-6-11 0 0,1 7 0 16,-4 1-1-16,-1 0 2 0,-5 1 0 0,-5 2 1 16,-4 0 0-16,-5 4 2 15,-2 1-1-15,-2 0 1 0,3 1-1 0,1 2 0 16,0 1 0-16,5 2 0 16,0 0-2-16,0-1 2 0,2 1 0 0,-4 0-2 15,-2-2 2-15,-6 4 0 0,-5-5-1 16,-3 3 1-16,-6-5-1 0,-5-1 2 15,-2 1 0-15,-2-1 1 0,0 3-2 16,2 0 0-16,0 3 0 0,4 4 0 16,1-2 0-16,3 3 0 0,1-1 2 0,5 3-2 15,-1 1 1-15,1-2 0 0,5 2-1 16,0-1 1-16,-3-4 1 0,0 3-1 16,-8-4 0-16,-4 2 0 15,-7-3 0-15,-4 1 0 0,-4 2 2 0,-5-1-2 16,3 1-1-16,-2-1 1 0,-1 3-2 15,-1 0 1-15,1 2 1 0,-4 0 0 16,3 0-1-16,-2 0 1 0,2 0 0 16,1 0 1-16,4 0 0 0,-6 9-2 15,-5 6 1-15,-8 5-2 0,-8 9-2 0,-15 6-2 16,-6 5-1-16,-4 5-1 0,3 5-4 16,12-2-17-16,13 4-39 0,6-4-119 15,13 2-109-15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5.37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D44390-1F99-4DAF-AB88-44A0EEE20F59}" emma:medium="tactile" emma:mode="ink">
          <msink:context xmlns:msink="http://schemas.microsoft.com/ink/2010/main" type="writingRegion" rotatedBoundingBox="12961,9601 13029,9601 13029,10230 12961,10230">
            <msink:destinationLink direction="with" ref="{0ED61F74-DA4F-49C4-B492-EDEFD230309C}"/>
            <msink:destinationLink direction="with" ref="{BD0A8B8C-9B01-43BC-B840-06879CC18A81}"/>
          </msink:context>
        </emma:interpretation>
      </emma:emma>
    </inkml:annotationXML>
    <inkml:traceGroup>
      <inkml:annotationXML>
        <emma:emma xmlns:emma="http://www.w3.org/2003/04/emma" version="1.0">
          <emma:interpretation id="{2A38B47C-5A61-4F26-B43E-C6751078B624}" emma:medium="tactile" emma:mode="ink">
            <msink:context xmlns:msink="http://schemas.microsoft.com/ink/2010/main" type="paragraph" rotatedBoundingBox="12961,9601 13029,9601 13029,10230 12961,10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2F993E-364A-425C-9069-3FF50ED5A02C}" emma:medium="tactile" emma:mode="ink">
              <msink:context xmlns:msink="http://schemas.microsoft.com/ink/2010/main" type="line" rotatedBoundingBox="12961,9601 13029,9601 13029,10230 12961,10230"/>
            </emma:interpretation>
          </emma:emma>
        </inkml:annotationXML>
        <inkml:traceGroup>
          <inkml:annotationXML>
            <emma:emma xmlns:emma="http://www.w3.org/2003/04/emma" version="1.0">
              <emma:interpretation id="{970BA6AE-1B4A-4863-9A5D-CCDEA4AC6662}" emma:medium="tactile" emma:mode="ink">
                <msink:context xmlns:msink="http://schemas.microsoft.com/ink/2010/main" type="inkWord" rotatedBoundingBox="12961,9601 13029,9601 13029,10230 12961,10230"/>
              </emma:interpretation>
            </emma:emma>
          </inkml:annotationXML>
          <inkml:trace contextRef="#ctx0" brushRef="#br0">3438 34 597 0,'0'0'34'0,"0"0"9"0,0 0 5 16,0 0-5-16,0 0-11 0,0 0-13 15,0 0-12-15,0 0-7 0,0 0-5 16,0-73-1-16,0 80 3 0,0 22-1 15,6 21 2-15,3 19-1 0,2 3-2 16,-2 8-3-16,0 1-27 0,0 2-78 16,-3-2-188-16,3-4-18 0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40.9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5445548-A420-4E74-8950-0DC6C7DC5F69}" emma:medium="tactile" emma:mode="ink">
          <msink:context xmlns:msink="http://schemas.microsoft.com/ink/2010/main" type="inkDrawing" rotatedBoundingBox="17061,10410 17272,12328 17234,12332 17023,10414" semanticType="enclosure" shapeName="Other"/>
        </emma:interpretation>
      </emma:emma>
    </inkml:annotationXML>
    <inkml:trace contextRef="#ctx0" brushRef="#br0">24 33 396 0,'0'0'56'0,"0"0"-2"15,0 0-14-15,0 0-11 0,0 0-10 16,0 0-7-16,0 0-5 0,0 0-1 16,-18-27-2-16,17 27 0 0,1-5-4 0,-3 5-5 15,3-1 0-15,-2 1 0 0,2 0 3 16,0 17 2-16,0 15 2 0,0 12-3 16,0 9 2-16,5 9 1 15,5 10 0-15,2 9 2 0,3 4 3 16,0 5-6-16,0 6 3 0,2 3 0 0,-7-1-4 15,5 7 2-15,-6 2-2 0,0 0-1 16,0 0 3-16,0-7-3 0,0-3 3 16,1-10-1-16,-3-8 4 0,2-6 3 15,0-9-2-15,-4-8 3 0,-1-11-4 0,-4-13-1 16,0-14 0-16,5-10-1 0,-5-8-1 16,0 0-5-16,0 0-7 0,0 3-27 15,0-2-134-15,0-1-121 0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6:57.3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604E5CE-2E64-41C2-AE1E-2411E5521FB8}" emma:medium="tactile" emma:mode="ink">
          <msink:context xmlns:msink="http://schemas.microsoft.com/ink/2010/main" type="inkDrawing" rotatedBoundingBox="23488,11884 24489,12019 24430,12453 23429,12318" semanticType="callout" shapeName="Other">
            <msink:sourceLink direction="from" ref="{ECBD32A4-E613-462D-B78F-C1723DE3D5F6}"/>
            <msink:sourceLink direction="to" ref="{ECBD32A4-E613-462D-B78F-C1723DE3D5F6}"/>
          </msink:context>
        </emma:interpretation>
      </emma:emma>
    </inkml:annotationXML>
    <inkml:trace contextRef="#ctx0" brushRef="#br0">44 1744 360 0,'0'0'65'0,"0"0"-9"0,0 0-13 0,0 0-11 15,0 0-5-15,0 0-1 0,0 0 0 16,0 0 2-16,0 0-3 0,-15-22 0 15,15 20-5-15,-3-1-3 0,3 1-3 16,0 0-5-16,0 2-4 0,0-2-2 16,0 2-2-16,0-2-1 0,0 2 0 0,0-2 0 15,0 2-1-15,0 0 0 0,0 0 1 16,0 0-2-16,0 0 1 0,0 0 0 16,0 0 0-16,0 0 3 15,0 8 1-15,0 10-1 0,0 9 0 0,3-3 0 16,-2 1-3-16,4-1 3 0,-4 2 0 15,2-9-2-15,-1 13 3 0,-2-4-3 16,0-7 6-16,0 8-5 0,0-10 4 16,0 1-4-16,0 3 1 0,0-6 0 15,0 2-1-15,0-11 2 0,3 10-2 0,-3-5 2 16,0-6-1-16,0 4 1 0,0-9 0 16,0 0-2-16,0 0 1 0,0 2-1 15,0 0 0-15,0 1 1 0,0-2 1 16,0 2-1-16,0-1 0 0,0 0 1 15,0 1 0-15,0-2 1 0,0 2-1 0,0-1 3 16,0 0-4-16,0 1 0 0,1-3 2 16,-1 1-2-16,0-1 0 15,0 2 1-15,0-2-2 0,0 0 1 16,0 3-1-16,3-3-1 0,-3 0 1 0,2 2 0 16,-2-2-1-16,3 0 1 0,-3 0 1 15,1 3-2-15,2-3 1 0,-1 0-1 16,1 0-1-16,-2 0 1 0,10 0 1 15,-2 0-1-15,7 0 1 0,1 0 0 16,-1 0-2-16,-1 0 2 0,3-3 0 0,-3-2 0 16,0 3 1-16,3-2-2 0,-4 0 2 15,0 1-4-15,-8 2 2 16,7-4 0-16,-7 3 2 0,9-1-2 16,-1 2 1-16,2-4-1 0,-1 3 1 0,0-1 0 15,0 0-1-15,3 0 0 0,-3 1-1 16,-6-1 1-16,9 3 0 0,-9 0 0 15,9 0 0-15,2-3 0 0,-2-1 1 16,11 3 1-16,-4-2-1 0,13-5 1 16,2 0-5-16,-1 0 5 0,5 2-8 0,1-3 6 15,-1 4-1-15,1-1-2 0,-5 3 1 16,3 3-22-16,-3 0-53 0,-11 0-242 16,-10 0-30-16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4.7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A6E7315-A673-4FFA-AB9C-DA9721C3065A}" emma:medium="tactile" emma:mode="ink">
          <msink:context xmlns:msink="http://schemas.microsoft.com/ink/2010/main" type="inkDrawing" rotatedBoundingBox="3424,5055 4461,4696 4550,4951 3513,5311" shapeName="Other"/>
        </emma:interpretation>
      </emma:emma>
    </inkml:annotationXML>
    <inkml:trace contextRef="#ctx0" brushRef="#br0">0 283 564 0,'0'0'-6'0,"1"11"6"0,10 11 1 16,5 9 1-16,-1-1 2 0,5-1 5 16,2-2 6-16,2-6 6 0,3-5 8 0,-7-7 2 15,4-6 1-15,9-3-2 0,9-3-8 16,14-15-4-16,1-10-6 0,6-7-2 15,6-10-4-15,8-6-1 0,7-4-5 16,11-7-5-16,4 1-35 0,3-1-249 16,2 0-32-16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54.8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02FF8EF-7764-4D28-95B4-A113F882E803}" emma:medium="tactile" emma:mode="ink">
          <msink:context xmlns:msink="http://schemas.microsoft.com/ink/2010/main" type="writingRegion" rotatedBoundingBox="13164,13103 26981,12763 27043,15256 13225,15597"/>
        </emma:interpretation>
      </emma:emma>
    </inkml:annotationXML>
    <inkml:traceGroup>
      <inkml:annotationXML>
        <emma:emma xmlns:emma="http://www.w3.org/2003/04/emma" version="1.0">
          <emma:interpretation id="{B71C7E81-2EFB-472D-8929-6E38FB528F53}" emma:medium="tactile" emma:mode="ink">
            <msink:context xmlns:msink="http://schemas.microsoft.com/ink/2010/main" type="paragraph" rotatedBoundingBox="13164,13103 26981,12763 27043,15256 13225,155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6877E7-84DB-497C-AD77-773B6B171313}" emma:medium="tactile" emma:mode="ink">
              <msink:context xmlns:msink="http://schemas.microsoft.com/ink/2010/main" type="line" rotatedBoundingBox="13164,13103 26981,12763 27043,15256 13225,15597"/>
            </emma:interpretation>
          </emma:emma>
        </inkml:annotationXML>
        <inkml:traceGroup>
          <inkml:annotationXML>
            <emma:emma xmlns:emma="http://www.w3.org/2003/04/emma" version="1.0">
              <emma:interpretation id="{C764CCDB-FE86-42AC-9099-CB71164A9364}" emma:medium="tactile" emma:mode="ink">
                <msink:context xmlns:msink="http://schemas.microsoft.com/ink/2010/main" type="inkWord" rotatedBoundingBox="13189,14134 15231,14083 15260,15228 13217,152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-6534 454 532 0,'0'0'19'16,"0"0"4"-16,0 0 7 0,0 0-3 16,-112 139-1-16,97-63-8 0,13 10-7 0,7 8-3 15,28 8-4-15,21-3 0 0,24 1-4 16,23-10 0-16,29-6-1 0,27-8-15 16,28-6-65-16,21-13-201 15,7-10-21-15</inkml:trace>
          <inkml:trace contextRef="#ctx0" brushRef="#br0" timeOffset="-17204.6894">-5587 958 380 0,'0'0'50'0,"0"0"-1"0,0 0-9 15,0 0-7-15,0 0-6 0,0 0-2 16,0 0 0-16,0 0-2 0,0 0 0 15,0 0-4-15,80 6-2 0,-51-6-4 0,-2 0-2 16,-12 0-1-16,9-4 0 16,-6-1-1-16,-5-1-1 0,7-5-1 15,-7 2-2-15,4-4 3 0,-8 4-4 16,0-2 1-16,5-7-1 0,-8 5-1 0,1-7-1 16,-2 7 0-16,-1-5 0 0,-2 4 1 15,-2-4 0-15,4 1 0 0,-2 2 0 16,-2 0 0-16,0 7-1 0,0-10 2 15,0 12 0-15,0-2-1 0,0-7 0 16,0 8 0-16,0-2-2 0,-6-3 0 0,1 4 0 16,-1-3 0-16,-3 0 0 0,0 2-1 15,3 0 0-15,-6-1 0 16,2 4 0-16,-4-2 0 0,3 0-1 16,-5 5 1-16,4-2 0 0,-2 1 0 0,-1-1 1 15,-1 4 0-15,1-2-1 0,-3 1 1 16,3 2-1-16,-5 0 1 0,2 0 1 15,0 0-2-15,-8 0 1 0,8 5-1 16,-6 1-1-16,5 3 2 0,5-3-1 16,-8 2 0-16,11 0 0 0,-2 1 0 0,-2 4 1 15,6-4-1-15,-9 8 1 0,7 2-1 16,-2 0 2-16,-2 10-2 0,3-2 2 16,1 1 0-16,2 1 1 15,3 2-1-15,1-7 1 0,2 4 0 0,3 1-1 16,0-2 0-16,3 8 1 0,6-5-1 15,2-3 0-15,-2-6 0 0,0-3 1 16,2-1 0-16,-2-6-1 0,4 4 1 16,-4-6-1-16,2-2 2 0,-1 2-1 15,4-4 1-15,-1-2-1 0,-7 0-1 0,8-3 2 16,1 0-4-16,6-3 1 0,3-10 1 16,-5-2-1-16,1-7 2 0,-2-4-2 15,2-8 1-15,-2-1-3 0,0-2 1 16,1-1 1-16,2 3-1 0,0 0 0 15,-1 7 1-15,-5 10-1 0,-2-1 0 16,-2 8-1-16,-7 6 1 0,1 1 0 16,-5 4-2-16,0-2 1 0,7 2 0 15,1 11-1-15,6 12 2 0,2 12 0 16,-4 2 0-16,2 3 2 0,1 2-1 0,6-1 0 16,0-1-1-16,6-2 1 0,1-5-1 15,11-4 3-15,7-10-3 0,6-8 0 16,10-8-4-16,8-6-10 15,1-20-20-15,4-15-54 0,-3-16-236 0,-1-7-28 16</inkml:trace>
        </inkml:traceGroup>
        <inkml:traceGroup>
          <inkml:annotationXML>
            <emma:emma xmlns:emma="http://www.w3.org/2003/04/emma" version="1.0">
              <emma:interpretation id="{C4EE5933-ED85-47EC-87E5-1DFF42542F69}" emma:medium="tactile" emma:mode="ink">
                <msink:context xmlns:msink="http://schemas.microsoft.com/ink/2010/main" type="inkWord" rotatedBoundingBox="17073,14730 17946,14708 17966,15480 17092,1550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820.6671">-2777 1446 643 0,'0'0'52'0,"0"0"-10"0,0 0-14 16,0 0-8-16,0 0-1 0,0 0-3 16,0 0 0-16,113-11-3 0,-47 2-3 15,14 1-3-15,7 0-3 0,5-2-3 16,-7 4-3-16,-3 2-3 0,-12 0-7 15,-8-3-18-15,-10 1-37 0,-5 1-99 0,-11-6-156 16</inkml:trace>
          <inkml:trace contextRef="#ctx0" brushRef="#br0" timeOffset="-1652.7233">-2372 1043 689 0,'0'0'25'0,"0"0"5"0,0 0 2 15,0 0-2-15,0 0-8 0,12 133-8 16,10-81-3-16,1 2-4 0,-2 2-3 0,1 6 2 16,-2 2-7-16,4 8-2 0,2 1-20 15,-2 2-91-15,4-5-207 16,2-15-28-16</inkml:trace>
        </inkml:traceGroup>
        <inkml:traceGroup>
          <inkml:annotationXML>
            <emma:emma xmlns:emma="http://www.w3.org/2003/04/emma" version="1.0">
              <emma:interpretation id="{704298AD-7635-4FBF-8F08-8654580E741D}" emma:medium="tactile" emma:mode="ink">
                <msink:context xmlns:msink="http://schemas.microsoft.com/ink/2010/main" type="inkWord" rotatedBoundingBox="19491,14613 20051,14599 20069,15321 19508,15335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-15897.064">-203 1060 442 0,'0'0'71'0,"0"0"-19"16,0 0-16-16,0 0-12 0,0 0 0 15,0 0-1-15,0 0-2 0,0 0 0 16,0 0-5-16,-50-113-2 0,50 113-2 16,-1-2-2-16,1 2-1 0,0-2-1 0,0-1-4 15,-3 1 1-15,3 1-4 0,0-2-1 16,0 3 1-16,0 0-1 0,0 3 2 16,0 18 0-16,0 13 1 0,4 11 1 15,4 1 3-15,-2 0-1 0,1 4 1 16,-1-1-3-16,0-1 0 0,2-5-1 15,-7 0-1-15,2-5 3 0,-3 1-3 16,0-14 3-16,0 2-4 0,0-10-2 16,0-9 1-16,0 1-2 0,0-9 0 15,0 6-3-15,2 0-8 0,-2 2-23 0,3 2-52 16,-3-17-185-16,0-14-57 0</inkml:trace>
          <inkml:trace contextRef="#ctx0" brushRef="#br0" timeOffset="-15578.2618">-268 1371 465 0,'0'0'50'16,"0"0"-7"-16,0 0-14 0,133-47-8 0,-78 45 4 16,2 2-2-16,-4 5 0 0,-2 6-8 15,-9 5-6-15,-7 1-4 16,-10 0-2-16,-10-2 4 0,-9 3-4 16,-6 2 4-16,-10 3-4 0,-19 4-2 0,-11-6 1 15,-13 1-1-15,-4 0 2 0,-8-4-2 16,7-3 0-16,1-3-1 0,2-3-5 15,7-7-19-15,9-2-80 0,8-6-194 16,16-18-11-16</inkml:trace>
          <inkml:trace contextRef="#ctx0" brushRef="#br0" timeOffset="-5500.3562">170 1631 404 0,'0'0'6'0,"0"0"7"0,0 0 5 16,0 0 1-16,0 0-4 15,0 0-7-15,0 0-2 0,0 0 0 16,0 0 5-16,-23 0 0 0,22 0 3 16,1 0-1-16,-3 0-2 0,3 0-5 0,0 0-3 15,0 0 1-15,0 0-4 0,0 0 2 16,0 0-2-16,0 0 1 0,0 0-1 15,0 0 0-15,0 0 0 0,0 0-1 16,0 0 1-16,0 0-2 0,0 0 2 16,0 0 1-16,0 0-1 0,-2 0 0 0,2 0-1 15,0 0-2-15,0 0 2 0,0 0-2 16,0 0-4-16,0 0-8 0,0 0-14 16,0 0-36-16,0 0-71 0,0 0-110 15</inkml:trace>
        </inkml:traceGroup>
        <inkml:traceGroup>
          <inkml:annotationXML>
            <emma:emma xmlns:emma="http://www.w3.org/2003/04/emma" version="1.0">
              <emma:interpretation id="{CD53F775-3059-43B9-9618-DCDDC26B53A7}" emma:medium="tactile" emma:mode="ink">
                <msink:context xmlns:msink="http://schemas.microsoft.com/ink/2010/main" type="inkWord" rotatedBoundingBox="22124,14630 22890,14611 22905,15217 22139,15236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-1004.9499">2275 1377 641 0,'0'0'27'0,"0"0"7"16,0 0-3-16,127-42-16 0,-61 31-9 0,13-4-5 15,0 1-2-15,4 0-3 16,-3-2-8-16,-7-3-21 0,-5 2-43 0,-12-3-124 16,-5 1-104-16</inkml:trace>
          <inkml:trace contextRef="#ctx0" brushRef="#br0" timeOffset="-876.8474">2796 940 696 0,'0'0'17'0,"0"0"6"15,0 0 6-15,0 0-5 0,-54 137-7 0,54-85-9 16,0 9-4-16,8 3-8 0,2 6 0 16,2 5-42-16,-1 1-252 0,-5-4-32 15</inkml:trace>
        </inkml:traceGroup>
        <inkml:traceGroup>
          <inkml:annotationXML>
            <emma:emma xmlns:emma="http://www.w3.org/2003/04/emma" version="1.0">
              <emma:interpretation id="{2B549405-3F7F-4367-9718-7A3FC0A8964D}" emma:medium="tactile" emma:mode="ink">
                <msink:context xmlns:msink="http://schemas.microsoft.com/ink/2010/main" type="inkWord" rotatedBoundingBox="25061,12810 26156,12783 26209,14924 25114,14951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-14477.8602">6051 812 569 0,'0'0'29'16,"0"0"0"-16,0 0-6 0,0 0-13 16,0 0-9-16,0 0 1 0,0 0-1 15,0 0-1-15,0 0 1 0,0 0-1 0,-11-4 0 16,8 2 2-16,3 2 2 0,-1 0 2 16,1-3 0-16,-3 3 0 0,3 0-1 15,0-2-2-15,-2 1 0 0,-5-6-1 16,1 4-1-16,-8-2 1 0,1 1-2 15,-4 4 3-15,-10 0 0 0,3 0-1 16,2 8 2-16,2 0 0 0,7-2 1 16,7-1-1-16,-3 4-1 0,4-5-2 15,0 0 0-15,1 0 1 0,4-4-1 16,-2 0 2-16,2 0 1 0,0 3 0 0,0-3 1 16,0 0 1-16,0 0 0 0,5 0 1 15,6-7-1-15,-1-1-1 0,-5 1 1 16,-1 3-3-16,-4 4 1 15,0-3-1-15,0-3-1 0,0-1 0 0,0-1-2 16,0 2-1-16,-6 6 0 0,-10 0 1 0,0 0 0 16,-3 3 3-16,5 0-2 0,4 7 0 15,-1-1-1-15,7-4 1 16,-1-1-1-16,5-4 1 0,-3 0-1 16,3 0 1-16,0 2 1 0,0 0-1 0,0-2 2 15,0 0-2-15,15 0 1 0,3-11 0 16,2-3-1-16,-4-3 0 0,-7 2 1 15,-5 4-2-15,-1 4-2 0,-3-5 0 16,-10 4 0-16,-12 1-1 0,-11 4 3 16,-6 6 1-16,-5 20 2 0,-2 7 5 0,3 13 1 15,6 6 3-15,8 5 0 0,11 4 0 16,14 1-4-16,8-1 0 16,28-8-4-16,17-4-2 0,21-8-1 15,15-13-1-15,15-13-8 0,15-12-22 0,4-11-108 16,7-21-192-16,-7-21-22 0</inkml:trace>
          <inkml:trace contextRef="#ctx0" brushRef="#br0" timeOffset="-12020.3698">5212-437 632 0,'0'0'22'0,"0"0"5"0,0 0-5 16,0 0-10-16,150 66-8 0,-106-44-5 0,-2-3-1 15,0 1-5-15,-1 5-13 0,-7-4-53 16,4-2-194-16,-6-3-34 0</inkml:trace>
          <inkml:trace contextRef="#ctx0" brushRef="#br0" timeOffset="-12221.3607">5626-877 678 0,'0'0'39'0,"0"0"-1"0,0 0-8 16,0 0-12-16,0 0-12 0,0 0-5 16,0 0 0-16,0 0 2 0,0 0-1 15,-8 112 3-15,16-65-3 0,1 1 0 16,-2-1-2-16,2 0 1 0,0-4 1 0,0 2-3 16,-1-6 2-16,-7-1-4 0,-1-2-10 15,0-8-16-15,-1-9-26 0,-11-1-58 16,3-9-193-16,4-4 1 0</inkml:trace>
          <inkml:trace contextRef="#ctx0" brushRef="#br0" timeOffset="-11874.3524">6078-608 735 0,'0'0'2'16,"0"0"6"-16,0 0-9 0,-161 164-9 16,106-105-43-16,-7 0-236 0,0 1-24 15</inkml:trace>
        </inkml:traceGroup>
        <inkml:traceGroup>
          <inkml:annotationXML>
            <emma:emma xmlns:emma="http://www.w3.org/2003/04/emma" version="1.0">
              <emma:interpretation id="{FAC1FD45-AAEF-4D2A-8A85-D270581FE064}" emma:medium="tactile" emma:mode="ink">
                <msink:context xmlns:msink="http://schemas.microsoft.com/ink/2010/main" type="inkWord" rotatedBoundingBox="26452,14256 27018,14242 27041,15185 26475,15199"/>
              </emma:interpretation>
              <emma:one-of disjunction-type="recognition" id="oneOf5">
                <emma:interpretation id="interp5" emma:lang="" emma:confidence="0.5">
                  <emma:literal>)</emma:literal>
                </emma:interpretation>
                <emma:interpretation id="interp6" emma:lang="" emma:confidence="0">
                  <emma:literal>,</emma:literal>
                </emma:interpretation>
                <emma:interpretation id="interp7" emma:lang="" emma:confidence="0">
                  <emma:literal>.</emma:literal>
                </emma:interpretation>
                <emma:interpretation id="interp8" emma:lang="" emma:confidence="0">
                  <emma:literal>'</emma:literal>
                </emma:interpretation>
                <emma:interpretation id="interp9" emma:lang="" emma:confidence="0">
                  <emma:literal>`</emma:literal>
                </emma:interpretation>
              </emma:one-of>
            </emma:emma>
          </inkml:annotationXML>
          <inkml:trace contextRef="#ctx0" brushRef="#br0" timeOffset="660.6197">6592 579 702 0,'0'0'1'0,"0"0"2"16,185 74 4-16,-105-26-1 0,-4 10-1 16,-5 8-1-16,-11 5-3 0,-12 6 0 15,-12 3-2-15,-16 0 0 0,-14-1-4 16,-8 0-8-16,-26-2-39 0,-14-2-125 15,-18-6-122-15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7.8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A4581DB-F503-4817-81C3-B3D1EB545AF5}" emma:medium="tactile" emma:mode="ink">
          <msink:context xmlns:msink="http://schemas.microsoft.com/ink/2010/main" type="inkDrawing" rotatedBoundingBox="19254,11890 19266,11881 19268,11885 19257,11893" semanticType="callout" shapeName="Other"/>
        </emma:interpretation>
      </emma:emma>
    </inkml:annotationXML>
    <inkml:trace contextRef="#ctx0" brushRef="#br0">11 0 450 0,'0'0'5'0,"0"0"16"0,0 0 8 16,0 0-2-16,0 0-4 0,0 0-14 0,0 0-4 15,0 0-3-15,0 0-1 0,-11 4-1 16,11-4-4-16,0 2-10 0,0 0-35 16,0-2-156-16,0 2-60 0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31.9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F800C92-E6AC-4EEA-978C-AB381D682C9F}" emma:medium="tactile" emma:mode="ink">
          <msink:context xmlns:msink="http://schemas.microsoft.com/ink/2010/main" type="writingRegion" rotatedBoundingBox="19314,13160 20341,13160 20341,14083 19314,14083"/>
        </emma:interpretation>
      </emma:emma>
    </inkml:annotationXML>
    <inkml:traceGroup>
      <inkml:annotationXML>
        <emma:emma xmlns:emma="http://www.w3.org/2003/04/emma" version="1.0">
          <emma:interpretation id="{57B598CB-9F2B-4F30-A2CA-D8FB110F1C37}" emma:medium="tactile" emma:mode="ink">
            <msink:context xmlns:msink="http://schemas.microsoft.com/ink/2010/main" type="paragraph" rotatedBoundingBox="19314,13160 20341,13160 20341,14083 19314,14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C84306-A038-4F7D-B8FF-1711A3309507}" emma:medium="tactile" emma:mode="ink">
              <msink:context xmlns:msink="http://schemas.microsoft.com/ink/2010/main" type="line" rotatedBoundingBox="19314,13160 20341,13160 20341,14083 19314,14083"/>
            </emma:interpretation>
          </emma:emma>
        </inkml:annotationXML>
        <inkml:traceGroup>
          <inkml:annotationXML>
            <emma:emma xmlns:emma="http://www.w3.org/2003/04/emma" version="1.0">
              <emma:interpretation id="{368D1BAD-BE3A-4C2D-A8A3-58F2D1A123C0}" emma:medium="tactile" emma:mode="ink">
                <msink:context xmlns:msink="http://schemas.microsoft.com/ink/2010/main" type="inkWord" rotatedBoundingBox="19314,13160 20341,13160 20341,14083 19314,14083"/>
              </emma:interpretation>
            </emma:emma>
          </inkml:annotationXML>
          <inkml:trace contextRef="#ctx0" brushRef="#br0">-546 55 506 0,'0'0'39'16,"0"0"5"-16,0 0-5 0,0 0-11 15,0 0-6-15,0 0-7 0,0 0-5 16,137 99 0-16,-101-78-3 0,2 3-1 16,1-5-4-16,3 2-1 0,0-2-1 15,0-2-5-15,2 0-10 0,-5-3-41 0,1-1-122 16,-14-3-121-16</inkml:trace>
          <inkml:trace contextRef="#ctx0" brushRef="#br0" timeOffset="-378.1672">77-240 294 0,'0'0'74'0,"0"0"-12"0,0 0-10 16,0 0-11-16,0 0-10 0,0 0-5 16,0 0-9-16,0 0-3 0,0 0-3 15,-71-98-2-15,65 84-1 0,-3 3 1 0,1-1-2 16,1 1 2-16,-1-4 0 16,-1 2 0-16,3-1 2 0,-3-1-5 0,3 3 4 15,2-2-6-15,1 8 4 0,1-1-1 16,2 7 1-16,-3-2 0 0,3 2 0 15,0-2 1-15,-1 0 0 0,1-1-1 16,0 2 1-16,0-2 0 0,-3 1-2 16,3-1-1-16,0 2-1 0,0-1-1 0,0-1-1 15,0 1 1-15,0-1-3 0,0 3 1 16,0-1-1-16,-2 1-1 0,2-4 0 16,0 4 1-16,0-1-2 15,0 1 1-15,0 0-1 0,0 0 0 0,0 0 0 16,0 0 1-16,0 0 0 0,0 17 5 15,5-1-5-15,1 8 3 0,1 3-3 16,-1-1 1-16,3 10 1 0,0-3 1 16,0 3 0-16,-1 0 0 0,1 2 0 15,0-1 0-15,0 3 1 0,0 0 0 0,0-2 0 16,0-1 0-16,0 0 0 0,-1 2-2 16,-1-5 1-16,2-1-1 0,-3-4 0 15,-1-5 0-15,1-2 0 0,-3-8 0 16,-2-7-1-16,4 8 0 0,-2-8 1 15,-2 0-2-15,2-2 0 0,-3-5 0 16,0 0 0-16,0 0 0 0,2 2 0 16,-2 2 0-16,0-4-3 0,3 0-6 15,-3 0-14-15,0 0-25 0,0-10-44 16,0-9-123-16,0-2-110 0</inkml:trace>
          <inkml:trace contextRef="#ctx0" brushRef="#br0" timeOffset="194.5592">481 0 734 0,'0'0'11'0,"0"0"4"16,0 0 1-16,0 0-6 0,0 0-4 15,0 0-6-15,0 0-3 0,-149 147 0 16,106-101-5-16,-9 0-7 0,-2-1-26 15,-4 1-62-15,-5-7-195 0,1-2-13 16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1.8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8253B8-1E77-4D43-BF57-C8E32CCFEA58}" emma:medium="tactile" emma:mode="ink">
          <msink:context xmlns:msink="http://schemas.microsoft.com/ink/2010/main" type="writingRegion" rotatedBoundingBox="13910,12996 14768,12996 14768,13591 13910,13591"/>
        </emma:interpretation>
      </emma:emma>
    </inkml:annotationXML>
    <inkml:traceGroup>
      <inkml:annotationXML>
        <emma:emma xmlns:emma="http://www.w3.org/2003/04/emma" version="1.0">
          <emma:interpretation id="{AEA80105-2503-4F26-94D7-950AAB6B5FCE}" emma:medium="tactile" emma:mode="ink">
            <msink:context xmlns:msink="http://schemas.microsoft.com/ink/2010/main" type="paragraph" rotatedBoundingBox="13910,12996 14768,12996 14768,13591 13910,13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A9FBA-EAC3-4987-ABF0-AC9F09CB9224}" emma:medium="tactile" emma:mode="ink">
              <msink:context xmlns:msink="http://schemas.microsoft.com/ink/2010/main" type="line" rotatedBoundingBox="13910,12996 14768,12996 14768,13591 13910,13591"/>
            </emma:interpretation>
          </emma:emma>
        </inkml:annotationXML>
        <inkml:traceGroup>
          <inkml:annotationXML>
            <emma:emma xmlns:emma="http://www.w3.org/2003/04/emma" version="1.0">
              <emma:interpretation id="{741DF231-AA1A-466B-B5D1-6BA5E80D7807}" emma:medium="tactile" emma:mode="ink">
                <msink:context xmlns:msink="http://schemas.microsoft.com/ink/2010/main" type="inkWord" rotatedBoundingBox="13910,12996 14768,12996 14768,13591 13910,13591"/>
              </emma:interpretation>
            </emma:emma>
          </inkml:annotationXML>
          <inkml:trace contextRef="#ctx0" brushRef="#br0">-5092-407 704 0,'0'0'23'0,"0"0"-2"0,0 0-5 15,0 0-5-15,0 0-7 0,-128 60-5 16,88-15-5-16,2 4-13 0,1 9-85 16,2 0-195-16,-1-7-22 15</inkml:trace>
          <inkml:trace contextRef="#ctx0" brushRef="#br0" timeOffset="-348.5451">-5600-610 497 0,'0'0'62'0,"0"0"-2"0,0 0-13 16,0 0-16-16,0 0-10 0,0 0-6 16,0 0-3-16,0 0-2 0,0 0-1 15,90-71-1-15,-69 99-2 0,-4 8-1 16,-4 5 4-16,-1-1-7 0,-4 5 2 0,-4-1-4 16,4 0-2-16,-7-4-4 0,-1 0-9 15,0 0-19-15,-1-2-46 0,-13 1-142 16,-5-13-88-16</inkml:trace>
          <inkml:trace contextRef="#ctx0" brushRef="#br0" timeOffset="-152.1646">-5950-281 698 0,'0'0'1'0,"0"0"1"0,0 0-1 0,138 47-4 16,-93-36-9-16,3-3-34 15,0 3-86-15,-1-4-159 0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5.5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9CC2541-99D3-4A6D-80DD-1A39B16CDA68}" emma:medium="tactile" emma:mode="ink">
          <msink:context xmlns:msink="http://schemas.microsoft.com/ink/2010/main" type="inkDrawing" rotatedBoundingBox="13695,11139 14339,10720 14408,10826 13763,11244" semanticType="callout" shapeName="Other">
            <msink:sourceLink direction="with" ref="{33E5A201-49D7-4D5F-BA9F-62C5B7046BF4}"/>
            <msink:sourceLink direction="with" ref="{CE2F453A-B0EE-4BB4-8C25-9FD29D14DCED}"/>
          </msink:context>
        </emma:interpretation>
      </emma:emma>
    </inkml:annotationXML>
    <inkml:trace contextRef="#ctx0" brushRef="#br0">-6165-2538 620 0,'0'0'-1'0,"0"0"4"16,0 0 0-16,0 0 4 0,0 0 2 15,0 0 4-15,0 0 5 0,130 24-2 16,-78-40-3-16,5-7-3 0,3-8-6 15,3-8 0-15,-1-4-3 0,-5-3-2 16,-3-2-6-16,-6-6-25 0,-4 2-120 16,-4-4-143-16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3.9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FBD63C-0A5C-450F-97D1-7F9DBC704FB8}" emma:medium="tactile" emma:mode="ink">
          <msink:context xmlns:msink="http://schemas.microsoft.com/ink/2010/main" type="inkDrawing" rotatedBoundingBox="14476,11392 14491,11392 14491,11407 14476,11407" shapeName="Other"/>
        </emma:interpretation>
      </emma:emma>
    </inkml:annotationXML>
    <inkml:trace contextRef="#ctx0" brushRef="#br0">-5384-2285 150 0,'0'0'12'0,"0"0"-13"16,0 0-3-16,0 0-1 0,0 0-8 16,0 0-13-16,0 0-40 0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02.5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366E6A6-16F9-4D0D-9CEE-4458547EBB4D}" emma:medium="tactile" emma:mode="ink">
          <msink:context xmlns:msink="http://schemas.microsoft.com/ink/2010/main" type="inkDrawing" rotatedBoundingBox="1274,14767 5462,13289 6887,17327 2699,18805" hotPoints="5753,14339 5988,17803 2524,18038 2289,14574" semanticType="enclosure" shapeName="Square">
            <msink:destinationLink direction="with" ref="{18F961F5-9104-4B61-B1A5-B73F045C5740}"/>
          </msink:context>
        </emma:interpretation>
      </emma:emma>
    </inkml:annotationXML>
    <inkml:trace contextRef="#ctx0" brushRef="#br0">67 117 269 0,'0'0'25'0,"0"0"8"0,0 0-1 16,0 0-7-16,0 0-6 0,0 0-2 15,0 0 3-15,0 0 3 0,0 0-3 16,0 0-6-16,-68 0-6 0,68 0 0 0,0 0-1 16,0 0 3-16,0 0 0 0,0 0 0 15,2 0-2-15,10 0 1 0,7 0-1 16,5 0 3-16,5 0 0 0,7 0 2 15,-3 0 0-15,0 3 0 0,6-3-2 16,3 0 0-16,6 0-1 0,3 0-3 0,5 0-1 16,1-3-4-16,0 1 0 0,8 0-1 15,-6 2 0-15,1 0 0 16,-5 0-1-16,-1 0 0 0,-2 0 0 16,0 0 0-16,-1 0 1 0,0 0 0 0,0 0 0 15,2 0 1-15,0 0-2 0,-2 0 1 16,1-3 0-16,-3-1 0 0,0 2 0 15,-5-2 0-15,2 2-1 0,-2-1 1 16,-2 0-1-16,0 0 2 0,2-1-1 16,1 4 1-16,-2-1 2 0,4-2-1 0,1-4 0 15,3 1 1-15,6 2 1 0,8 0-2 16,1-1 1-16,2 1-1 16,3 2-4-16,-2 2 3 0,-3 0-1 15,-3 0 1-15,2 0 2 0,-5 0-2 0,1 0 0 16,1 0 2-16,1 0 0 0,2 2 0 15,1-2 1-15,6 0-3 0,2 0 0 16,-2 0-1-16,2 0 0 0,-7 0-1 16,-2 0 2-16,-12 0 0 0,2 0 2 15,-7-2 2-15,-6 0-2 0,5-3 2 0,-8 3-4 16,-1-2 0-16,-2 1 1 0,-3 1-1 16,-9 0 0-16,0 0 0 0,4 0 0 15,-10-1-2-15,7 1 1 0,-10 2 0 16,-8-1-1-16,-1 1 1 0,-6 0-2 15,0 0 1-15,0-3-3 0,5 3-4 0,-5 0-12 16,0-4-23-16,0 4-49 16,0-3-203-16,-20-6-11 0</inkml:trace>
    <inkml:trace contextRef="#ctx0" brushRef="#br0" timeOffset="1808.7561">23 256 469 0,'0'0'37'0,"0"0"-7"0,0 0-8 15,0 0-13-15,0 0-13 0,0 0 0 0,0 0 1 16,0 0 3-16,0 0 3 0,-15 51 1 16,15-2 4-16,6-1 0 0,3 3 2 15,0 3-5-15,-3-5-3 16,3 4 2-16,-4 1 0 0,4 5 6 0,0 6-4 15,-3 3-1-15,1 3-3 0,-1 2-4 16,-1 1 2-16,4-1-2 0,-3-2 3 16,1-3-3-16,-1-2 3 0,5-1 0 15,1-6 2-15,-2-1 1 0,4-6 2 16,-1 1 1-16,-2 0-4 0,3-1 2 0,-4-4-4 16,-2-2-1-16,-2 3 0 0,-2 2 0 15,-2-1 1-15,-2 1-2 0,0 2 2 16,0-1-2-16,0-5 1 0,0 2-1 15,0-5 2-15,0 0 0 0,0-1 0 16,0-3-1-16,0-1 0 0,0-3 0 16,0-2 1-16,0 2-1 0,0-3 1 0,0-1 5 15,-2 4-6-15,-2 0 4 16,-2 1-3-16,-2-1-1 0,4-9 0 16,2 0 0-16,2 1 1 0,0-11-2 0,0 13 2 15,0-3 0-15,0-1 1 0,2 9-1 16,2-6 1-16,1 4-1 0,-1-6 1 15,1 5-1-15,-1-3 1 0,2 1 0 16,-1 0 1-16,-1-9 1 0,1 1 1 16,-1-8 0-16,5 3 0 0,-3-2 1 0,-1-2-3 15,2 0-1-15,-5-8 0 0,5 6-1 16,-5-5 1-16,2-3-1 0,1 4 0 16,-4-3-1-16,2 3 0 15,-1-1 1-15,5 5-1 0,-5-4 0 0,5 4 0 16,-1 0 2-16,-6-6-1 0,11 1 1 15,-7-2 0-15,8 3-1 0,-1 0 0 16,2-4 0-16,7 5 0 0,-5-6 1 16,9-1 0-16,3 4 0 0,6-5 0 15,9 0 0-15,-3 0 0 0,2 0-1 0,1 0 1 16,-3 0 0-16,8 0-1 0,1-5 0 16,-2 2 0-16,10-5-1 0,1 2 1 15,5 0 0-15,4 0-1 0,5-3 2 16,-1 0-2-16,10 0 0 0,4-2 0 15,2 0 2-15,3-3-2 0,2 1 2 16,-2-3-1-16,1 0 0 0,-1 2-1 16,0-1-1-16,-4-1 1 0,-1 4 0 15,-2-3 0-15,-1 4 1 0,-2 0 0 16,-3 3-1-16,3 0 2 0,-3 0-2 0,0 0-1 16,4 4 1-16,1-3-1 0,2-1 2 15,2 5 0-15,4-4-1 0,1 3 0 16,1-2-1-16,2 5 0 0,-8 1 2 15,4 0 0-15,-12 0-1 0,-7 4 0 16,-5 3-1-16,-15 1 0 0,-5 2 2 0,-8-2-1 16,-4 2 1-16,-11-7 0 15,3 3 0-15,-10-5 0 0,0 1 1 16,0 0-1-16,-7-2-1 0,1 3 1 16,-9-3-1-16,0 0 0 0,0 0 1 0,1 0-2 15,2 2 2-15,-1-2-1 0,-2 0 2 16,4 2 0-16,-4-2 0 0,5 0 0 15,-4 0 1-15,-1 2 0 0,3-2 0 16,-3 0 1-16,0 0 1 0,2 0 2 16,-2 0-2-16,0 0-1 0,0-4-1 15,0-6-2-15,0-7 2 0,0-7 0 0,-6 5-1 16,-3-10 0-16,0 2-1 16,-2 0-2-16,-2-2 3 0,-1-3 0 15,-1-1 0-15,2-3-1 0,-1 0 0 0,-1-2-2 16,4-5 2-16,-1 2 0 0,2-6-6 15,1-4 6-15,3-1-5 0,-2-2 3 16,2-2 3-16,2-7-2 0,-2 3 1 16,-2-2 1-16,-1 5-2 0,-1 1 1 15,1 7 1-15,0 4-3 0,-2 2 3 0,2 5-2 16,0-3 1-16,0 4-2 0,3-3 2 16,2-3-2-16,-1 0-4 0,1-6 5 15,2-4-4-15,-1 4 3 0,3-1 3 16,-1 3-3-16,1 7 2 0,-5 3-1 15,1 4 0-15,1 11 1 0,-3-4 0 16,-3 2-1-16,7-1 2 0,-5 2-1 16,2-5-1-16,3 0 1 0,-1-5-2 15,2-10 1-15,-2 3 0 0,1 2 0 16,-2-3 1-16,4 4-1 0,0 1 0 0,-5 10 0 16,5-1 1-16,-1 1-1 0,-2 9 2 15,-2-13-1-15,4 4 1 0,-4 9 0 16,2-10-5-16,2 10 5 0,-2-3-6 15,1-9 4-15,2 0 2 0,0-9 0 16,0 1 1-16,0-2-3 0,2-4 0 0,1-1-1 16,1-5 1-16,-2 5 0 0,1 5 2 15,-2 11-1-15,2 9 1 16,-1 4 1-16,-2 6 1 0,0 0 3 16,3 1-1-16,-3 8-2 0,0-2 1 0,0 2-3 15,0-3-2-15,0 1 0 0,0-1 0 16,0 2-1-16,0-1 1 0,0-2 0 15,0 3 0-15,0-2 0 0,0 2 1 16,0-3 0-16,0-3-1 0,0-3 1 16,-3 4-1-16,-2-7 0 0,4 6-1 0,-7-6-1 15,-7-3 0-15,0 5-1 0,-13-2 0 16,-5 2 1-16,-14 7-2 0,-13 4-3 16,-12 0-13-16,-18 0-36 15,-23 6-211-15,-19 3-64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00.26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C2CAE7D-866E-4A8A-B638-D33232D92A06}" emma:medium="tactile" emma:mode="ink">
          <msink:context xmlns:msink="http://schemas.microsoft.com/ink/2010/main" type="writingRegion" rotatedBoundingBox="12788,11617 13338,11617 13338,12413 12788,12413">
            <msink:destinationLink direction="with" ref="{0ED61F74-DA4F-49C4-B492-EDEFD230309C}"/>
            <msink:destinationLink direction="with" ref="{BD0A8B8C-9B01-43BC-B840-06879CC18A81}"/>
          </msink:context>
        </emma:interpretation>
      </emma:emma>
    </inkml:annotationXML>
    <inkml:traceGroup>
      <inkml:annotationXML>
        <emma:emma xmlns:emma="http://www.w3.org/2003/04/emma" version="1.0">
          <emma:interpretation id="{D48B0B4B-AD42-4841-B46B-63CDE06D0261}" emma:medium="tactile" emma:mode="ink">
            <msink:context xmlns:msink="http://schemas.microsoft.com/ink/2010/main" type="paragraph" rotatedBoundingBox="12788,11617 13338,11617 13338,12413 12788,12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C8FEF2-EF00-4412-87E0-B69405F7C7A3}" emma:medium="tactile" emma:mode="ink">
              <msink:context xmlns:msink="http://schemas.microsoft.com/ink/2010/main" type="line" rotatedBoundingBox="12788,11617 13338,11617 13338,12413 12788,12413"/>
            </emma:interpretation>
          </emma:emma>
        </inkml:annotationXML>
        <inkml:traceGroup>
          <inkml:annotationXML>
            <emma:emma xmlns:emma="http://www.w3.org/2003/04/emma" version="1.0">
              <emma:interpretation id="{51DFE1BF-3D3A-4ACF-BE23-9801C8C0F24D}" emma:medium="tactile" emma:mode="ink">
                <msink:context xmlns:msink="http://schemas.microsoft.com/ink/2010/main" type="inkWord" rotatedBoundingBox="12788,11617 13338,11617 13338,12413 12788,12413"/>
              </emma:interpretation>
              <emma:one-of disjunction-type="recognition" id="oneOf0">
                <emma:interpretation id="interp0" emma:lang="" emma:confidence="0.5">
                  <emma:literal>9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q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303 414 421 0,'0'0'45'0,"0"0"5"15,0 0-5-15,0 0-12 0,0 0-15 16,0 0-5-16,0 0 0 0,0 0 0 16,0 0 0-16,80-66 0 15,-60 49-4-15,-7-2-1 0,1-7-2 0,-5 2-1 16,-8-6-2-16,-1-3-1 0,0-6-2 16,-15 4-2-16,-3 1 0 0,-6 5 1 15,-3 1 1-15,-3 11 1 0,-2 3 1 16,-1 11-1-16,-1 3 0 0,-2 3 0 15,-2 16 0-15,3 8 0 0,2 2 1 0,5 6 0 16,4-3 0-16,6 1-3 16,9-8 1-16,4-4 0 0,5-2 1 15,0-3 3-15,11 0-1 0,7-5 1 16,4-6 2-16,11-3 2 0,5-2 0 0,1-5 2 16,6-10-4-16,-6 1 0 0,8-2-1 15,-5-1-1-15,-5 9 3 0,-2 3-2 16,-3 5 0-16,-7 0-2 0,-2 19 0 15,-4 5 0-15,-5 8-1 0,-1 9-1 16,-4 4 0-16,-3 4-2 0,-3 5 1 0,-3 2 0 16,0 11-12-16,0 3-37 0,0-3-242 15,0-8-34-15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7:46.3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0E12B1-0AAA-40CD-B6F7-9F28DE09E70F}" emma:medium="tactile" emma:mode="ink">
          <msink:context xmlns:msink="http://schemas.microsoft.com/ink/2010/main" type="inkDrawing" rotatedBoundingBox="14915,15084 14962,14981 14988,14993 14941,15096" semanticType="callout" shapeName="Other">
            <msink:sourceLink direction="with" ref="{33E5A201-49D7-4D5F-BA9F-62C5B7046BF4}"/>
          </msink:context>
        </emma:interpretation>
      </emma:emma>
    </inkml:annotationXML>
    <inkml:trace contextRef="#ctx0" brushRef="#br0">-4874 1322 194 0,'0'0'46'15,"0"0"-14"-15,0 0-5 0,0 0 5 16,0 0 4-16,0 0 2 0,0 0-4 16,0 0-6-16,0 0-4 0,0 0-3 0,-9-11-4 15,8 11-2-15,-2 0-1 0,1 0-4 16,-3 0-2-16,1 2-4 16,-1 2-1-16,1 9 1 0,2-5-1 15,-1-1-1-15,3 2 0 0,0-9 0 0,-1 0-1 16,1 0 0-16,0 1 0 0,0 1 1 15,0 1-1-15,-3 5 0 0,1-1-1 16,-2 6 3-16,-1-1-8 0,1-5-9 16,2-1-51-16,2-6-197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05.2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8F961F5-9104-4B61-B1A5-B73F045C5740}" emma:medium="tactile" emma:mode="ink">
          <msink:context xmlns:msink="http://schemas.microsoft.com/ink/2010/main" type="inkDrawing" rotatedBoundingBox="4008,14538 4353,17803 4170,17822 3825,14557" semanticType="callout" shapeName="Other">
            <msink:sourceLink direction="with" ref="{6366E6A6-16F9-4D0D-9CEE-4458547EBB4D}"/>
          </msink:context>
        </emma:interpretation>
      </emma:emma>
    </inkml:annotationXML>
    <inkml:trace contextRef="#ctx0" brushRef="#br0">94 0 285 0,'0'0'51'0,"0"0"-9"0,0 0-16 0,0 0-13 16,0 0-6-16,0 0-2 16,0 0-1-16,0 0 1 0,0 0-2 15,0 0 1-15,-72 68 1 0,68-39 1 0,-1 7 1 16,2 5 2-16,2 4 3 0,1 3 1 15,-5 4 0-15,5 6-1 0,0 6-2 16,-4 2 0-16,4 3-5 0,0-1 1 16,0 1-4-16,0-5-2 0,0-4 0 15,4-1 3-15,5-5-2 0,0 2 1 0,2 0 2 16,-1 1-1-16,2-1 3 0,-3-2 1 16,-3-1 4-16,0 0-2 0,-1 0 0 15,-1 0 2-15,1-2-4 0,-1 0 3 16,1-2-4-16,4-6-2 0,2-2-1 15,-2-7 0-15,0-1 0 0,1 1-2 0,-1-3 2 16,-1 2 0-16,-2 0 0 16,-2 0-1-16,5 2 1 0,-7 0 1 15,2 4-1-15,-1-3 0 0,2 5 0 16,-1-2-2-16,-2 1 2 0,2-2-2 0,1-3 2 16,1-2-1-16,-2 0-1 0,1 1 1 15,2-2 0-15,-5 2-1 0,1-1 1 16,-2 0 6-16,-1 4-5 0,0 1 4 15,5-1-2-15,-5-1-3 0,0-2 2 16,4 3-1-16,1-3 1 0,-1 4 0 16,2 1 3-16,-1 2-1 0,-1-1 2 15,5 5-1-15,-4 3-1 0,-1-4-1 16,1-1-1-16,-5-3-1 0,1-3 1 16,-1-10 1-16,0 0 2 0,0-8 0 0,0-2 0 15,3 4-1-15,-3-17-1 0,0 5-1 16,0-9-1-16,0 0-1 0,0 0 0 15,0 2-2-15,0 1-1 0,0-1-4 16,0-1-14-16,0 2-35 0,-3-3-145 16,-12-6-123-16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06.2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508CFAF-EE0E-4087-A824-04454083C864}" emma:medium="tactile" emma:mode="ink">
          <msink:context xmlns:msink="http://schemas.microsoft.com/ink/2010/main" type="inkDrawing" rotatedBoundingBox="2017,16283 6113,16013 6119,16108 2024,16378" shapeName="Other"/>
        </emma:interpretation>
      </emma:emma>
    </inkml:annotationXML>
    <inkml:trace contextRef="#ctx0" brushRef="#br0">0 253 352 0,'0'0'46'0,"0"0"3"0,0 0-1 16,0 0-4-16,0 0-8 16,0 0-11-16,0 0-7 0,0 0-8 0,0 0-2 15,23 2-4-15,-8 0 0 0,0 1 0 16,-2-2 1-16,7-1 6 0,7 3-3 15,1-3 2-15,10 0 1 0,1 0-2 16,6 0 1-16,-1 0-4 0,7 0-1 16,-3-3 0-16,3 3 0 0,-3-1-1 15,-6 1 0-15,6 0-2 0,-3 0 1 0,-1 0 0 16,-2-3 0-16,5 3 1 0,-5 0-1 16,0-2-3-16,-3 0 0 0,5-1 0 15,-2 2 0-15,0-1 1 0,0-3 0 16,0 2 1-16,0 0-2 0,0 0 0 15,0 1 0-15,-3-1 0 0,-1 3 1 16,0 0 1-16,-1 0 0 0,-2 0-1 16,-13 0 1-16,7 0-1 0,-2 0 1 15,1 0 1-15,10 0-1 0,0 0 2 0,-1 0-1 16,2 0-3-16,-1-5 3 0,-1 3-3 16,1 1 0-16,-5-2 0 0,-4 3 0 15,-1 0 0-15,1 0 0 0,2 0 0 16,8 0 1-16,-1-5 1 0,3 4-2 15,-2-4 1-15,9 0 0 0,6-1-1 0,0 0 0 16,2 0 0-16,4-1-1 16,-3 0 1-16,0-3 1 0,0 6 1 15,-1-4-2-15,-4 3 1 0,0-1-1 16,-6 1 0-16,-4 1 1 0,-3 0-1 0,-6-1 1 16,5 1 1-16,1 2-1 15,-1-3 0-15,2 3 0 0,-1-1-1 0,3 0 0 16,1-2-1-16,3 2 1 0,-2-3-4 15,2-1 4-15,7 1-4 0,-2 1 5 16,6-1 0-16,5-1 1 0,7 0 4 0,2 1 0 16,1 2 2-16,2-1 0 15,-4 2-2-15,-7-4-1 0,-6 4-2 16,-5 2-2-16,-19-3 0 0,-11 4 0 16,-13 0 0-16,-9 0 1 0,0 0 0 0,0 0-2 15,2 0-3-15,1 0-7 0,-3 0-32 16,0-3-121-16,-12-7-153 0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2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B8C76DE-DB19-43C4-B6BE-B2DD5ACE095E}" emma:medium="tactile" emma:mode="ink">
          <msink:context xmlns:msink="http://schemas.microsoft.com/ink/2010/main" type="inkDrawing" rotatedBoundingBox="5858,4085 5946,4172 5902,4216 5815,4128" shapeName="Other"/>
        </emma:interpretation>
      </emma:emma>
    </inkml:annotationXML>
    <inkml:trace contextRef="#ctx0" brushRef="#br0">0 0 355 0,'92'14'-19'0,"-95"-14"-4"15,-2 2 1-15,4 17-2 0,1 6-28 16,0 7-52-16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0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4BEE00-C77B-4EB5-AA79-A2E4A2BDF1E5}" emma:medium="tactile" emma:mode="ink">
          <msink:context xmlns:msink="http://schemas.microsoft.com/ink/2010/main" type="inkDrawing" rotatedBoundingBox="5820,4124 5835,4124 5835,4139 5820,4139" shapeName="Other"/>
        </emma:interpretation>
      </emma:emma>
    </inkml:annotationXML>
    <inkml:trace contextRef="#ctx0" brushRef="#br0">0 0 55 0,'0'0'-1'16,"0"0"2"-16,0 0 0 0,0 0 3 0,0 0-4 16,0 0-5-16,0 0-7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6.8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CF00563-F826-4FC3-A1D9-255611588C1E}" emma:medium="tactile" emma:mode="ink">
          <msink:context xmlns:msink="http://schemas.microsoft.com/ink/2010/main" type="inkDrawing" rotatedBoundingBox="2413,6965 2441,6667 2452,6668 2424,6966" semanticType="callout" shapeName="Other"/>
        </emma:interpretation>
      </emma:emma>
    </inkml:annotationXML>
    <inkml:trace contextRef="#ctx0" brushRef="#br0">24 0 563 0,'0'0'-10'0,"0"0"-1"15,0 0 0-15,0 0-2 0,0 0-2 16,0 0-1-16,0 0 1 16,0 0-4-16,0 0-18 0,-23 146-20 0,19-78-37 15,4 16-54-15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7.0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E468126-C602-4EF6-A16D-3DF4B22C7AF1}" emma:medium="tactile" emma:mode="ink">
          <msink:context xmlns:msink="http://schemas.microsoft.com/ink/2010/main" type="inkDrawing" rotatedBoundingBox="2471,8868 3113,8923 3092,9172 2449,9116" shapeName="Other">
            <msink:destinationLink direction="with" ref="{B641F23B-2481-40B6-AAFA-CF4954CE2E0E}"/>
          </msink:context>
        </emma:interpretation>
      </emma:emma>
    </inkml:annotationXML>
    <inkml:trace contextRef="#ctx0" brushRef="#br0">0 0 123 0,'0'0'-3'0,"0"0"0"15,0 127 3-15,4-103 1 0,5-5 0 16,0-2 3-16,6 3-3 0,3-3 0 15,2-2 0-15,-1-2-2 0,13-5 1 16,-2-4 1-16,6-1 2 0,-1-3 0 16,2-3 1-16,5-8-3 0,5-1-1 15,1-5-5-15,5 5-11 0,2 1-7 16,5 2-7-16,2 6-5 0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6.2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0F8DDA8-2913-4BC0-B963-61E8785BE448}" emma:medium="tactile" emma:mode="ink">
          <msink:context xmlns:msink="http://schemas.microsoft.com/ink/2010/main" type="inkDrawing" rotatedBoundingBox="6882,3668 8623,3666 8624,3765 6882,3768" shapeName="Other"/>
        </emma:interpretation>
      </emma:emma>
    </inkml:annotationXML>
    <inkml:trace contextRef="#ctx0" brushRef="#br0">1797-2594 145 0,'0'0'44'16,"-179"-16"-11"-16,84 5-15 0,-9 1-11 0,-2 2-3 15,-3-3-2-15,4 0 5 16,2 2 7-16,3 4 1 0,3 3-1 0,2 2-4 15,0 3-10-15,0 10-5 0,2 0-3 16,2 4-4-16,-3-1-8 0,4 5-23 16,0-4-58-16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6.0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ECDF365-72E3-44D8-82CD-7DFE1D193DB7}" emma:medium="tactile" emma:mode="ink">
          <msink:context xmlns:msink="http://schemas.microsoft.com/ink/2010/main" type="inkDrawing" rotatedBoundingBox="9559,3863 9692,4270 9676,4275 9544,3869" semanticType="callout" shapeName="Other">
            <msink:sourceLink direction="with" ref="{9D61E2C4-2C8E-4FEE-A2EA-34BAEA0C4171}"/>
          </msink:context>
        </emma:interpretation>
      </emma:emma>
    </inkml:annotationXML>
    <inkml:trace contextRef="#ctx0" brushRef="#br0">2852-2070 458 0,'0'0'26'16,"0"0"-8"-16,0 0-11 0,-36-140-6 0,27 103-7 16,-1 0-5-16,-4 1-5 0,3-3-12 15,-1 3-21-15,-3 3-36 0,5 10-31 16,-8-2-36-16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8D5BB5F-5D2F-405F-8E8D-760CE4BFE268}" emma:medium="tactile" emma:mode="ink">
          <msink:context xmlns:msink="http://schemas.microsoft.com/ink/2010/main" type="inkDrawing" rotatedBoundingBox="5982,5250 5982,5434 5967,5434 5967,5250" shapeName="Other"/>
        </emma:interpretation>
      </emma:emma>
    </inkml:annotationXML>
    <inkml:trace contextRef="#ctx0" brushRef="#br0">0 0 61 0,'0'0'1'0,"0"0"-4"16,0 112-2-16,0-75-2 0,0-2-15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25.4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0D88EE1-002A-4D23-A10C-C749089EE409}" emma:medium="tactile" emma:mode="ink">
          <msink:context xmlns:msink="http://schemas.microsoft.com/ink/2010/main" type="writingRegion" rotatedBoundingBox="22519,3844 32694,3869 32681,9112 22506,9087"/>
        </emma:interpretation>
      </emma:emma>
    </inkml:annotationXML>
    <inkml:traceGroup>
      <inkml:annotationXML>
        <emma:emma xmlns:emma="http://www.w3.org/2003/04/emma" version="1.0">
          <emma:interpretation id="{B1918FFF-0F70-426F-9B06-92946F10844B}" emma:medium="tactile" emma:mode="ink">
            <msink:context xmlns:msink="http://schemas.microsoft.com/ink/2010/main" type="paragraph" rotatedBoundingBox="23412,3846 32694,3869 32691,5150 23409,51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1B95FC-5D4F-4DB9-882E-25CEC77BAA37}" emma:medium="tactile" emma:mode="ink">
              <msink:context xmlns:msink="http://schemas.microsoft.com/ink/2010/main" type="line" rotatedBoundingBox="23412,3846 32694,3869 32691,5150 23409,5127"/>
            </emma:interpretation>
          </emma:emma>
        </inkml:annotationXML>
        <inkml:traceGroup>
          <inkml:annotationXML>
            <emma:emma xmlns:emma="http://www.w3.org/2003/04/emma" version="1.0">
              <emma:interpretation id="{7D592305-11D4-4F15-9963-8F2D09477BC3}" emma:medium="tactile" emma:mode="ink">
                <msink:context xmlns:msink="http://schemas.microsoft.com/ink/2010/main" type="inkWord" rotatedBoundingBox="23412,4042 26798,4050 26796,4905 23410,4896">
                  <msink:destinationLink direction="with" ref="{41E4C47C-09FD-472C-9CEE-9D98918142DA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1341-392 553 0,'0'0'62'0,"0"0"-16"15,0 0-8-15,0 0-8 0,0 0-8 16,0 0-9-16,0 0-5 0,0 0-7 15,0 0-2-15,0 0-1 0,-9-20 1 16,9 33 1-16,4 15 1 0,5 11 0 16,0 3 4-16,-1 4-2 0,-1 5 3 0,-2 0 2 15,-1 0-7-15,-4-2 5 0,0 0-6 16,0-7 1-16,0-11 1 0,0-2-2 16,0-9 0-16,0-2-1 15,0-1 1-15,0-10-2 0,0 3-2 0,0-10-15 16,0 0-16-16,0 0-49 0,0 0-152 0,0 1-70 15</inkml:trace>
          <inkml:trace contextRef="#ctx0" brushRef="#br0" timeOffset="594.4735">1750 18 632 0,'0'0'39'0,"0"0"0"16,0 0-3-16,0 0-13 0,0 0-9 15,0 0-5-15,0 0-6 0,0 0-2 0,146-47-3 16,-107 36-5-16,1 3-10 0,-2 1-20 16,-1 0-43-16,1 5-94 0,-3-3-124 15</inkml:trace>
          <inkml:trace contextRef="#ctx0" brushRef="#br0" timeOffset="386.4292">1933-480 547 0,'0'0'14'16,"0"0"2"-16,0 0-1 0,0 0-6 0,0 0-1 16,0 0-3-16,-45 146-2 15,45-97 3-15,0 2 2 0,5 0 1 0,-1 0 3 16,4 0-1-16,-4-4 0 0,2-2-3 16,-1-7-2-16,-1-9-1 0,-2-6-3 15,1-4-1-15,-3-10 0 0,1 6-3 0,-1-6 1 16,0-2-4-16,3 1-8 15,-3-8-16-15,0 0-94 0,0 0-160 16</inkml:trace>
          <inkml:trace contextRef="#ctx0" brushRef="#br0" timeOffset="-658.8969">0 116 468 0,'0'0'45'0,"0"0"-1"15,0 0-12-15,0 0-17 0,0 0-5 0,0 0-2 16,0 0 6-16,0 0 1 0,0 0 2 16,0 0-1-16,86 3-3 0,-43-3-1 15,2 0-5-15,6 0-2 0,-3-3-3 16,4 3 1-16,-4 0-3 0,-5 0 0 15,2 0 0-15,-6 0-3 0,1 0 1 0,0 0 0 16,-5-5-1-16,1 2-1 0,-3-4 1 16,-5-1-2-16,-3-3 0 0,-3-2 2 15,-7 4 1-15,0-4 1 16,-6 4 1-16,-1-2 2 0,-1 0 0 0,-4 6 4 16,2 1 1-16,-5 4 0 0,0-3 2 15,0 3-4-15,1 0 0 0,-1-1-2 16,3 1-1-16,-3 0-1 0,2 0 0 15,1 0 2-15,1 11 0 0,-2 2 1 16,5 9 2-16,-2 3-4 0,-4-10 0 0,4 12 0 16,-1-1-1-1,-2-11 0-15,2 12-2 0,-1-11 0 0,2 0 0 0,-1-2-3 16,-2-6-4-16,2 4-12 0,1-5-17 16,-1 1-46-16,10-6-88 0,-2-7-120 15</inkml:trace>
          <inkml:trace contextRef="#ctx0" brushRef="#br0" timeOffset="-1245.2221">42-110 476 0,'0'0'52'0,"0"0"-7"0,0 0-12 16,0 0-7-16,0 0-4 0,0 0-1 0,0 0-2 15,0 0-1-15,0 0-3 0,-18-43-2 16,18 42-2-16,0-1 0 0,0-2-1 15,0 3 0-15,0-2 1 0,0 3-4 16,0-2-3-16,0 2-1 0,0-1-1 16,0 1-2-16,0 0-1 0,0 0-2 0,0 0 0 15,0 0 1-15,0 17 1 0,4 9 1 16,2 11 8-16,2 3-7 0,-2 3 4 16,0-3-3-16,-2 0-4 0,4-5 4 15,-2 1 0-15,-1-2 1 0,-1-2 2 16,1-7-1-16,-5-1 0 0,0 3 1 15,0-10-1-15,0 0 0 0,0 0 1 0,0-9-4 16,0-1 0-16,0 1-2 16,0-8 0-16,0 0 1 0,0 0 2 15,0 3-1-15,0-1 1 0,0-2 0 0,0 2-1 16,0-2 0-16,0 0 1 0,0 0-1 16,0-2-1-16,0-18-1 0,-2-6-1 15,-1-12-2-15,2 0 1 0,-4-2-1 16,2-4 1-16,-1-6 0 0,-1-2 3 15,0-4 0-15,1 4-2 0,2 6 6 0,2 12-5 16,0 14 5-16,0 2 1 0,0 9 0 16,0-9-1-16,0-7-2 15,10 3 0-15,5-11-3 0,4 7 1 16,8-1 0-16,5 3 1 0,2 0-1 0,2 2 0 16,-1 1 0-16,0 7 0 0,-1-2-1 15,-10 8-1-15,0 5-1 0,2 0-4 16,-5 3-11-16,9-3-25 0,-3 3-52 15,-9 0-143-15,11 0-84 0</inkml:trace>
          <inkml:trace contextRef="#ctx0" brushRef="#br0" timeOffset="-531.25">851-150 636 0,'0'0'20'0,"0"0"3"0,0 0-6 16,0 0-15-16,0 0-12 0,0 0-11 16,0 0-23-16,0 0-56 0,0 0-178 15</inkml:trace>
          <inkml:trace contextRef="#ctx0" brushRef="#br0" timeOffset="1022.9849">2423 84 407 0,'0'0'63'0,"0"0"-5"0,0 0-16 0,0 0-12 15,0 0-10-15,0 0-6 0,0 0-2 16,0 0-3-16,0 0 0 0,101-45-2 15,-78 26-3-15,-4-3 0 0,-4-2 0 16,-3-3-5-16,-7 5 1 0,-5-5-2 16,0 3 0-16,0 7 1 0,-9-7 0 0,1 9-2 15,-4 6 0-15,0 1 2 0,-4 6 1 16,-6 2 3-16,6 2 2 0,-7 15 0 16,10 9 2-16,4 2 4 0,4 6-5 15,5-2 4-15,0 4-5 0,9-6-2 16,5-1 0-16,5-2-3 0,5-3 0 0,8-4-3 15,1-5-2-15,6-7-14 16,6-4-23-16,-3-4-104 0,2-4-148 16</inkml:trace>
          <inkml:trace contextRef="#ctx0" brushRef="#br0" timeOffset="1390.4813">2946-218 502 0,'0'0'20'0,"0"0"2"0,112 32-3 16,-76-7-6-16,-5 1-4 0,-5 7-6 0,-7 3-1 16,-7 0-4-16,-7-2 2 0,-5-2-2 15,-8-5 3-15,-2-10 6 0,-4-4 5 16,5-5 10-16,3-5 15 0,2 2 4 16,-1-5 1-16,1-1-8 0,2-16-10 15,-1-11-12-15,3-8-5 0,15-10-5 16,9-1-7-16,6-2 2 0,5 3-9 15,1 3-16-15,3 1-31 0,5 7-128 16,-2-1-127-16</inkml:trace>
        </inkml:traceGroup>
        <inkml:traceGroup>
          <inkml:annotationXML>
            <emma:emma xmlns:emma="http://www.w3.org/2003/04/emma" version="1.0">
              <emma:interpretation id="{96FE21A9-B208-437F-BD60-AF278F0085F3}" emma:medium="tactile" emma:mode="ink">
                <msink:context xmlns:msink="http://schemas.microsoft.com/ink/2010/main" type="inkWord" rotatedBoundingBox="27844,3950 28198,3950 28196,5139 27841,5138"/>
              </emma:interpretation>
              <emma:one-of disjunction-type="recognition" id="oneOf1">
                <emma:interpretation id="interp1" emma:lang="" emma:confidence="0.5">
                  <emma:literal>six)</emma:literal>
                </emma:interpretation>
                <emma:interpretation id="interp2" emma:lang="" emma:confidence="0.5">
                  <emma:literal>six )</emma:literal>
                </emma:interpretation>
                <emma:interpretation id="interp3" emma:lang="" emma:confidence="0">
                  <emma:literal>six ,</emma:literal>
                </emma:interpretation>
                <emma:interpretation id="interp4" emma:lang="" emma:confidence="0">
                  <emma:literal>nix )</emma:literal>
                </emma:interpretation>
                <emma:interpretation id="interp5" emma:lang="" emma:confidence="0">
                  <emma:literal>nix ,</emma:literal>
                </emma:interpretation>
              </emma:one-of>
            </emma:emma>
          </inkml:annotationXML>
          <inkml:trace contextRef="#ctx0" brushRef="#br0" timeOffset="5720.2271">4788-576 353 0,'0'0'28'0,"0"0"-4"16,0 0-5-16,0 0 2 0,0 0 4 15,-120 56 2-15,87-5 4 0,-3 12-1 0,1 11-3 16,2 8-1-16,1 1-8 0,7 3-2 16,4-2-6-16,7-3-2 0,7-3-3 15,7-2-2-15,0-6-2 16,7-5-2-16,16-6 1 0,4-5-3 0,10-8-1 16,12-11-7-16,11-8-22 0,7-13-86 15,9-10-163-15</inkml:trace>
        </inkml:traceGroup>
        <inkml:traceGroup>
          <inkml:annotationXML>
            <emma:emma xmlns:emma="http://www.w3.org/2003/04/emma" version="1.0">
              <emma:interpretation id="{68D29E49-2205-4921-B0F8-A59E997516BF}" emma:medium="tactile" emma:mode="ink">
                <msink:context xmlns:msink="http://schemas.microsoft.com/ink/2010/main" type="inkWord" rotatedBoundingBox="28627,3859 32694,3869 32691,5143 28624,5133"/>
              </emma:interpretation>
            </emma:emma>
          </inkml:annotationXML>
          <inkml:trace contextRef="#ctx0" brushRef="#br0" timeOffset="6523.3413">5250-274 396 0,'0'0'70'0,"0"0"-8"15,0 0-19-15,0 0-8 0,0 0-10 16,0 0-8-16,0 0-1 0,0 0-2 16,0 0-2-16,-14-25 1 15,13 23-2-15,1 1-3 0,0-3-1 0,0 1-2 16,-2 2-1-16,2-1-1 0,0 1 0 16,0-3-2-16,0 4 0 0,-3-2-1 15,3 2-1-15,0 0 0 0,-1 2 1 16,-2 17 1-16,1 13 0 0,-1 8 1 15,2 3 1-15,-2-2-4 0,1 3 4 16,2-1-4-16,0-3 1 0,0-3 2 16,0-10-2-16,0 0 0 0,0-10 0 15,0 1 0-15,0 0 1 0,0-11 0 16,2 1 2-16,-2-8 0 0,0 0 4 0,0 0 4 16,3 3 5-16,-3-3-1 0,1 0-1 15,4 0-5-15,2-18-5 0,4-11-2 16,2-8 0-16,2-4 0 0,0 0-4 15,3 1 5-15,0 1-7 0,2 9 3 16,-5 10 1-16,0 4-2 0,-3 9 3 0,-6 3-2 16,7 4 0-16,-2 0 1 0,7 9 0 15,0 9 0-15,-3 6 3 0,-1 8-4 16,-4 1 4-16,-1 2-3 0,-1 0 0 16,-4-8 1-16,-4 0-2 0,2-8 1 15,-2-10-1-15,0 9 1 0,0-9 0 16,0 0 1-16,0 0 1 0,0-9 2 15,0 0 0-15,0 0 0 0,4 0-1 16,5-18-2-16,5-11-1 0,5-8 1 16,1-1-1-16,-1 3 1 0,1 6-5 0,-4 7 4 15,-7 11-4-15,-4 5 3 0,-5 6 0 16,0-1-1-16,0 1-1 0,6 0 0 16,3 1 5-16,2 16-4 0,2 2 4 15,1 8-1-15,-1 0-3 0,-1-2 0 16,5 1-1-16,-1 0-2 0,5-5-2 0,0 3-5 15,8-7-15-15,-1-4-19 16,3-8-33-16,3-3-65 0,-2-2-148 0</inkml:trace>
          <inkml:trace contextRef="#ctx0" brushRef="#br0" timeOffset="6883.4774">6376-188 417 0,'0'0'63'16,"0"0"-11"-16,0 0-11 0,-128 45-12 16,96-20-12-16,7 6-1 0,2 3-5 15,4 1 3-15,5-1 0 16,5-11-2-16,5 7-3 0,2-4-3 0,2-9-4 16,0 9 1-16,2-7 0 0,7-5 1 15,4-1 2-15,-2-5 1 0,7-8-2 16,10 0 1-16,4-19-3 0,7-3 0 15,0-7-1-15,-1-4 0 0,-2 0 0 16,-3-3 1-16,-5 1 1 0,-4 3-3 0,-6 10 4 16,-9 8-1-16,-4 9 3 0,-5 5 0 15,0-3-1-15,0 3-3 0,1 0-5 16,4 0 7-16,1 10-8 16,1 9 7-16,-1 13-4 0,2 1 0 0,-2 2 0 15,0 1-1-15,6-1 1 0,-1-2-3 16,4-4-1-16,1-5-4 0,-2-6-10 15,-7-9-33-15,7-4-88 0,-1-8-166 16</inkml:trace>
          <inkml:trace contextRef="#ctx0" brushRef="#br0" timeOffset="7485.6022">6810-186 663 0,'0'0'4'0,"0"0"0"0,0 0-8 15,0 0-15-15,0 0-54 0,123 0-134 16,-85 0-74-16</inkml:trace>
          <inkml:trace contextRef="#ctx0" brushRef="#br0" timeOffset="7284.9515">7093-663 500 0,'0'0'20'15,"0"0"6"-15,0 0-1 0,0 0-6 16,0 0-5-16,0 0-1 0,0 0-1 0,15 154 4 16,-11-92 3-16,-1 3 1 0,-3 5-2 15,0 3 0-15,-7 0-6 0,-1-5-5 16,-1 0 0-16,-3-10-6 0,2-2 0 15,1-9 0-15,3-7-2 0,1-13-1 16,2-12-6-16,-1-1-19 0,2-8-41 0,-1 0-113 16,-4-6-121-16</inkml:trace>
          <inkml:trace contextRef="#ctx0" brushRef="#br0" timeOffset="8019.0986">7219-135 576 0,'0'0'12'0,"0"0"4"0,0 0 2 0,0 0-4 16,119 28-4-16,-80-1-7 0,-2 2 0 15,-3 1-4-15,-4 2-1 16,-11 0 2-16,-5-8-3 0,-10 2 2 16,-4 1 0-16,-4-3 0 0,-14 5 2 0,-5-9-1 15,-1-4 2-15,4-8 0 0,-2-3 0 16,7-3 3-16,0-2 3 0,-2 0 1 15,7-8-1-15,-1-10-1 0,8-7-5 16,3-8-1-16,0-3-1 0,14-3-1 16,8 1 2-16,7 3 0 0,4 1 1 0,5 6 0 15,4 0-4-15,-3 6 3 0,0 5-2 16,-2 4 4-16,-8 3 0 0,-2 9-1 16,-3 1-1-16,-1 0 0 0,1 8-1 15,-6 8 0-15,-5 1 3 0,-2 9-3 16,-5-9 3-16,-2 7-4 0,-1 3-4 0,-1-9-1 15,-2 12-11-15,4 0-25 16,-1-11-72-16,-1 10-169 0</inkml:trace>
          <inkml:trace contextRef="#ctx0" brushRef="#br0" timeOffset="8288.373">7832-290 726 0,'0'0'37'15,"0"0"5"-15,0 0-6 0,0 0-16 16,0 0-12-16,0 0-4 0,0 0-3 15,0 0-2-15,0 0-5 0,0 0-3 16,-22-112-13-16,26 111-22 0,10 1-51 0,5 0-162 16,-5 7-64-16</inkml:trace>
          <inkml:trace contextRef="#ctx0" brushRef="#br0" timeOffset="8759.098">8506-118 557 0,'0'0'25'0,"0"0"3"0,0 0 2 0,0 0-12 16,0 0-3-16,-146 140-6 0,108-97-3 15,-2 0-3-15,5 2-5 0,2 0-4 16,5-2-8-16,4 2-12 0,10-13-46 15,5-12-108-15,6-10-101 0</inkml:trace>
          <inkml:trace contextRef="#ctx0" brushRef="#br0" timeOffset="8586.2102">8196-120 668 0,'0'0'5'0,"0"0"4"0,0 0-3 0,0 0-1 16,108 118-2-16,-79-85 0 0,3 1-3 15,-4-4-1-15,2 2 0 0,-3-6-3 0,-4-2-9 16,-4-1-12-16,-5-7-32 0,-5-5-62 16,-6-8-79-16,-3-3-74 0</inkml:trace>
          <inkml:trace contextRef="#ctx0" brushRef="#br0" timeOffset="8982.5187">9013-458 721 0,'0'0'19'0,"112"41"4"0,-65-9-4 0,-10 6-3 15,-8 8-7-15,-6 7-1 0,-8 9 2 16,-9 6-7-16,-6 10 1 0,-12 5-3 16,-17 7-3-16,-13 5-3 0,-17 6-28 15,-8 0-97-15,-13-2-185 0,-4-12-26 16</inkml:trace>
        </inkml:traceGroup>
      </inkml:traceGroup>
    </inkml:traceGroup>
    <inkml:traceGroup>
      <inkml:annotationXML>
        <emma:emma xmlns:emma="http://www.w3.org/2003/04/emma" version="1.0">
          <emma:interpretation id="{9CC389B6-B516-4F19-834C-D0591F0E2D76}" emma:medium="tactile" emma:mode="ink">
            <msink:context xmlns:msink="http://schemas.microsoft.com/ink/2010/main" type="paragraph" rotatedBoundingBox="23722,6133 24870,8773 23523,9359 22375,67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E2A142-F3E5-4599-BC12-47B60421F9B5}" emma:medium="tactile" emma:mode="ink">
              <msink:context xmlns:msink="http://schemas.microsoft.com/ink/2010/main" type="line" rotatedBoundingBox="23722,6133 24870,8773 23523,9359 22375,6719">
                <msink:destinationLink direction="with" ref="{9966E117-16A4-403E-BC51-F21289FB6A50}"/>
                <msink:destinationLink direction="with" ref="{26663D8A-A2C0-43F3-AA9E-F3968AED7A5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9276CE-B836-47C9-9AA4-54C6AEBEEF65}" emma:medium="tactile" emma:mode="ink">
                <msink:context xmlns:msink="http://schemas.microsoft.com/ink/2010/main" type="inkWord" rotatedBoundingBox="23722,6133 24353,7584 23006,8169 22375,6719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1619.3375">113 2672 338 0,'0'0'72'0,"0"0"-15"15,0 0-19-15,0 0-10 0,0 0-4 16,0 0-1-16,0 0-4 0,0 0-3 16,0 0-2-16,-12-15 1 0,12 15 1 0,0 0 3 15,0 0-1-15,0-1 0 0,-2 1-3 16,2 0-2-16,0 0-2 0,0 0-2 16,0 0-3-16,0-2-1 0,0 2-2 15,0 0-1-15,0 0-1 0,0 0-1 16,0 0-1-16,0 0 0 0,0-1 2 15,0 1-1-15,0 0 2 0,0-5 0 16,0 5 0-16,2 0-1 0,5-5 2 0,-1 0 0 16,5-6-3-16,-2 2 0 15,3-1 1-15,3-6-1 0,-6 7 1 0,4-9-1 16,-5 8 1-16,-4 3 0 0,4-4 0 16,-7 7-1-16,2-2 1 0,2 1-1 15,-5 5 1-15,0-3 0 0,0 3-1 16,1-10 1-16,4 4-1 0,-2 0 1 15,-2-1-1-15,-1-2 0 0,3 3 1 0,-1-1 0 16,2-6 0-16,-2 5 0 0,1 4 0 16,-2-4 0-16,-1 8 0 0,0-2 1 15,0 2 0-15,3-3-1 16,-3 1 0-16,2 0-1 0,-2 0 1 0,3 0 0 16,-3-1 0-16,1-5 0 0,2-1-1 15,-1-6 1-15,1-1-1 0,-3-2 1 16,1 1 0-16,-1-2-1 0,0 0 1 15,0 8-2-15,0-6 2 0,0 8-1 16,0 1-1-16,0 0 1 0,0 8-3 0,0-1 0 16,0 1 0-16,0 0 1 0,0 0 1 15,0 0 1-15,0 4-1 0,0 4 1 16,0 1-1-16,0 0 1 0,0-9 0 16,0 0 0-16,0 0 0 0,0 2 1 15,0 0-1-15,0 1 1 0,0-2-1 16,0 2 1-16,0-1 0 0,0 0-2 15,0 0 1-15,3 0 1 0,-3 11-2 16,0-5 1-16,2 9 1 0,2 10-2 16,2-5 1-16,3 6 1 0,1-1 0 0,0-5 2 15,-1 2-1-15,3-2 0 0,-1 2 1 16,-1-3 2-16,2 1 0 0,-1 0 1 16,-2 2-1-16,0 3-1 0,0-3-2 15,-2 2 1-15,1 2-2 0,1 2 3 16,-3 2 1-16,3 3-4 0,-5 2 5 15,1 0-5-15,-5 1 1 0,0-3 1 16,0-8-2-16,0-3 1 0,0-7-1 16,0 1 0-16,0 1-1 0,0-13 1 15,0 5-1-15,0-11 0 0,0 0 0 0,0 0 0 16,0 2 0-16,0 0 1 0,0 0-2 16,0 0-1-16,0-2-6 0,0 3-9 15,0-3-12-15,0 0-18 0,-5-7-20 16,1 0-44-16,2-7-88 0,2 5-93 15</inkml:trace>
          <inkml:trace contextRef="#ctx0" brushRef="#br0" timeOffset="31979.55">21 3185 430 0,'0'0'74'0,"0"0"-15"0,0 0-18 15,0 0-13-15,0 0-5 0,0 0 4 16,0 0 5-16,0 0 1 0,0 0-3 16,0 0-5-16,54 9-7 0,-4-9-6 0,10-3-3 15,9-11-1-15,8-4-2 0,4-1-1 16,6 0-3-16,-1 2-2 0,-5 4-3 16,-6 3-3-16,-13 2-5 0,-10 0-21 15,-10 5-48-15,-13 2-228 0,-13-3-23 16</inkml:trace>
          <inkml:trace contextRef="#ctx0" brushRef="#br0" timeOffset="24104.0362">-220 2019 323 0,'0'0'43'0,"0"0"4"0,0 0-4 16,0 0-10-16,0 0-3 0,0 0-4 15,0 0 2-15,0 0-2 0,0 0-6 16,0 0-5-16,0-14-7 0,-6 9-4 0,0 1-1 16,-12-1-2-16,-6 4-1 0,-3-2 1 15,-6 3 0-15,6 0 0 0,2 0 1 16,-3 0-1-16,4 3 0 0,-3 1 2 16,2 0 0-16,1 0 2 0,0 1 3 15,-2-1 0-15,5 3 2 0,-1-3 0 0,6 1 1 16,1 0-2-16,8-2-3 15,1-3-2-15,-2 0-1 0,2 3-1 16,-1-2-1-16,7-1 1 0,-2 0 1 16,2 0 0-16,-1 0 0 0,-2 4 1 0,3-4 2 15,-2 0 2-15,2 0 0 0,-3 0 2 16,3 0 0-16,-1 2 0 0,1-2-1 16,-3 0 0-16,3 0-2 0,-2 0-1 15,2 0-4-15,0 0 1 0,-3 0 0 16,3 0-1-16,0 0 2 0,0 0-2 0,-1 0 2 15,1 0-4-15,0 0 1 16,0 0 1-16,0 0 0 0,-3 0-1 16,3 0-1-16,0 0-1 0,0 1-2 15,0-1 2-15,-2 11 0 0,-5 11 1 0,1 7 1 16,-8 11-1-16,-1 0-1 0,-3 1-1 16,-1 4 1-16,-4-1-2 0,-2 4-15 15,-3 4-67-15,1-6-223 0,8-4-34 16</inkml:trace>
        </inkml:traceGroup>
        <inkml:traceGroup>
          <inkml:annotationXML>
            <emma:emma xmlns:emma="http://www.w3.org/2003/04/emma" version="1.0">
              <emma:interpretation id="{7E60A530-438C-41F3-BFC2-1DBF7AFDD0AC}" emma:medium="tactile" emma:mode="ink">
                <msink:context xmlns:msink="http://schemas.microsoft.com/ink/2010/main" type="inkWord" rotatedBoundingBox="24176,8598 24350,8999 23902,9194 23728,8793"/>
              </emma:interpretation>
              <emma:one-of disjunction-type="recognition" id="oneOf3">
                <emma:interpretation id="interp7" emma:lang="" emma:confidence="0.5">
                  <emma:literal>O</emma:literal>
                </emma:interpretation>
                <emma:interpretation id="interp8" emma:lang="" emma:confidence="0">
                  <emma:literal>o</emma:literal>
                </emma:interpretation>
                <emma:interpretation id="interp9" emma:lang="" emma:confidence="0">
                  <emma:literal>0</emma:literal>
                </emma:interpretation>
                <emma:interpretation id="interp10" emma:lang="" emma:confidence="0">
                  <emma:literal>°</emma:literal>
                </emma:interpretation>
                <emma:interpretation id="interp11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34083.5695">840 4274 222 0,'0'0'46'0,"0"0"5"0,0 0-5 0,0 0-4 16,0 0-10-16,0 0-3 0,0 0-2 15,0 0 1-15,0 0-3 0,-22-79-3 16,22 79-6-16,-5-7-6 0,4 1-2 15,-1-1-2-15,-1 3-1 0,3 4-1 16,-6-5-1-16,2 0 2 0,-4 0-5 0,-4-1 1 16,5 4 2-16,1 0-1 0,-12 0 3 15,-1 2 1-15,-6 0 0 0,-7 0 2 16,4 4 0-16,8 1 0 0,-4 1-1 16,2 1 0-16,4-2 0 0,-6 1 1 15,10-1 0-15,-1 1 0 0,0-1-1 16,7-3-1-16,-5 4-1 0,7-3-2 15,-5 3 2-15,-1 1 0 0,5 2 0 16,-2 1 0-16,0-2-1 0,0 3-2 16,0 2 0-16,0 6 1 0,4-3-2 0,-1 9 1 15,6-1-1-15,0 1 0 0,2 7 3 16,11-2 2-16,2-2 2 0,8-5 1 16,5 3-2-16,4-7 0 0,3-6-1 15,5-2-1-15,1-6 1 0,1-5 0 16,0 0-1-16,-5-3 1 0,-3-8 1 15,-6-4-2-15,-7-1 1 0,-6-6-3 16,-6-4 0-16,-7-6-1 0,-2-2 0 16,0-6-2-16,-9-2 1 0,-5 0-1 15,-1 5-1-15,-3 3-1 0,8 10-2 0,-4 5-6 16,5 8-13-16,-3 8-16 0,-2-4-30 16,-4 7-80-16,-6 0-160 0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9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C68721-34A2-4AA7-8674-620BFE3EFBDE}" emma:medium="tactile" emma:mode="ink">
          <msink:context xmlns:msink="http://schemas.microsoft.com/ink/2010/main" type="inkDrawing" rotatedBoundingBox="9817,6089 9844,5493 9915,5496 9887,6092" shapeName="Other"/>
        </emma:interpretation>
      </emma:emma>
    </inkml:annotationXML>
    <inkml:trace contextRef="#ctx0" brushRef="#br0">2990-256 201 0,'0'0'4'0,"0"0"0"16,0 0 1-16,47-124 0 0,-41 90-5 16,-1 10-1-16,-1 0-4 0,4 2 0 15,-7 5 0-15,8-6 3 0,-7 8 3 0,1-6-1 16,-3-9-1-16,0 1 0 0,0-11-1 16,-8 0-4-16,-4-5-20 0,-1-4-32 15,-5-9-50-15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7.5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97B5725-A69A-4E2C-8AC5-FFFBB1DD91F0}" emma:medium="tactile" emma:mode="ink">
          <msink:context xmlns:msink="http://schemas.microsoft.com/ink/2010/main" type="inkDrawing" rotatedBoundingBox="3173,6047 6025,6357 5978,6798 3125,6489" shapeName="Other">
            <msink:destinationLink direction="with" ref="{91CBFB4B-70DA-4D4B-AF21-46A112D9F8AD}"/>
          </msink:context>
        </emma:interpretation>
      </emma:emma>
    </inkml:annotationXML>
    <inkml:trace contextRef="#ctx0" brushRef="#br0">2828 639 215 0,'0'0'11'0,"0"-144"-9"0,-5 83-1 16,-2 5 1-16,-4 8-4 0,1 8-1 16,-7 7-2-16,1 6-2 0,-7 8-1 15,-4 1 2-15,-1 7 0 0,-7 2 5 0,-6 4 0 16,-7 3 1-16,-7 0 1 0,-8 0 0 16,-8-3 1-16,-9 1 2 0,-4 0-1 15,-6-3 0-15,-5-2 0 0,-4-1-1 16,-5-1-1-16,-9-1 0 0,-8-1 1 15,-12 0 1-15,-3-2-3 0,-6 1 3 0,-4 0 10 16,1 6 14-16,6 1 10 16,4 5-2-16,10 2-10 0,9 2-17 15,11 11-15-15,7 6-22 0,13 7-57 16,5 0-116-16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5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1CBFB4B-70DA-4D4B-AF21-46A112D9F8AD}" emma:medium="tactile" emma:mode="ink">
          <msink:context xmlns:msink="http://schemas.microsoft.com/ink/2010/main" type="inkDrawing" rotatedBoundingBox="5951,6364 6235,6526 6180,6622 5896,6459" semanticType="callout" shapeName="Other">
            <msink:sourceLink direction="with" ref="{D97B5725-A69A-4E2C-8AC5-FFFBB1DD91F0}"/>
            <msink:sourceLink direction="with" ref="{6FDF9402-F8AB-4621-B8E6-90ED6CA59215}"/>
          </msink:context>
        </emma:interpretation>
      </emma:emma>
    </inkml:annotationXML>
    <inkml:trace contextRef="#ctx0" brushRef="#br0">-31 1114 17 0,'0'0'2'0,"0"0"9"0,0 0 6 0,0 0 4 16,0 0 0-16,0 0-6 0,0 0-8 16,0 0-6-16,0 0-1 15,0 0 0-15,0 117-1 0,9-108 2 16,1-2-1-16,-1-1 0 0,0 3-1 0,11 2 0 16,-2 0-3-16,6 1 1 0,0 1-1 15,3-7-6-15,6-1-4 0,2-5-13 16,7 0-18-16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8:25.7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4D710A-0133-4BD5-8DDF-63E8AEDB5295}" emma:medium="tactile" emma:mode="ink">
          <msink:context xmlns:msink="http://schemas.microsoft.com/ink/2010/main" type="inkDrawing" rotatedBoundingBox="6827,6616 8682,6315 8688,6351 6832,6652" shapeName="Other"/>
        </emma:interpretation>
      </emma:emma>
    </inkml:annotationXML>
    <inkml:trace contextRef="#ctx0" brushRef="#br0">0 271 125 0,'0'0'25'0,"115"3"-6"0,-46-3-7 16,7-8-6-16,9-8-3 16,5-3 1-16,13-3-2 0,1 0 0 0,0-1-4 15,4 1 2-15,2 4 0 0,-2 1 0 16,-1 1 2-16,-6 0-5 0,-4 4 1 15,-3-1-1-15,-7 4 1 0,-3-2 2 16,-9 2-1-16,-3-1-6 0,-1-1-38 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37.9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64D322-4784-49DB-AA99-2E20967E97C4}" emma:medium="tactile" emma:mode="ink">
          <msink:context xmlns:msink="http://schemas.microsoft.com/ink/2010/main" type="inkDrawing" rotatedBoundingBox="2169,1435 7316,758 7902,5208 2755,5885" hotPoints="7383,942 7757,5561 3138,5935 2764,1316" semanticType="9" shapeName="Square">
            <msink:destinationLink direction="with" ref="{DD8219FA-FD7A-47A2-A4D9-95E2AEDE8E57}"/>
            <msink:destinationLink direction="with" ref="{1C80DEC0-1B49-45AA-9A76-8B7FDA777B64}"/>
            <msink:destinationLink direction="with" ref="{703B61BC-7288-40DF-A394-CD8E5470898E}"/>
          </msink:context>
        </emma:interpretation>
      </emma:emma>
    </inkml:annotationXML>
    <inkml:trace contextRef="#ctx0" brushRef="#br0">127 523 298 0,'0'0'0'0,"0"0"2"0,0 0 12 16,0 0 13-16,0 0 13 0,0 0 4 15,0 0 8-15,0 0-7 0,-114-113-6 16,110 109-6-16,1-1-12 0,3 5-7 15,-2-2-3-15,2 2-7 0,0 0-4 16,-4-2-3-16,4 2-2 0,0 0-2 16,0 0 3-16,0 0 3 0,0 21 2 0,6 14 7 15,6 10-4-15,-2 9 2 16,4 1-2-16,-4 5-1 0,-1 6 2 16,0 9 0-16,-3 6 0 0,-1 7-4 0,2 6 2 15,-5 0-2-15,2 2 2 0,-1-2 3 16,-1-2-3-16,-2-1 2 0,4-2-3 15,2-3-1-15,2-1 0 0,-2-1 2 16,3 1 2-16,0 3-1 0,0 3 5 16,0 0-4-16,-3-3 0 0,7-1 2 0,-2 1-7 15,1-4 4-15,0-3-3 0,2 2-3 16,-5 5 3-16,6-1-3 0,-2 1 3 16,-4-2-3-16,6-1 3 0,-3-9 3 15,-1 0-3-15,-2-4 3 0,0-5-3 16,-3-8-3-16,-2 0 3 0,5-10-2 15,-3 0 0-15,2-6 0 0,-2 2 1 16,-2-2-1-16,1-2 2 0,4-1-2 16,-3 0-1-16,1-3 2 0,-1-1 0 15,-1-3-1-15,0-8 4 0,4-4-3 0,-8-3 0 16,2 0 0-16,2 0 0 0,-5 2 0 16,1 5 2-16,2-7-2 0,-3 9 0 15,2-10 0-15,-2-2-1 0,0 4 0 16,0-11 1-16,4 6-1 0,-4-8 0 15,5 0 1-15,-1 3 1 0,2-4 0 16,6 1 0-16,-1 1-1 0,2-2 2 16,1 1 4-16,1-1-5 0,4-1 5 15,1 3-4-15,2 2 0 0,7-3 1 16,0-2-3-16,4-1 0 0,7-3 0 0,8 0 0 16,14-3-5-16,13-7 5 0,14-6-3 15,15 1 4-15,5-3-1 0,9 4 1 16,3 2 0-16,-2 3-2 0,-5 1 0 15,-1 3 0-15,-6 0 1 0,-6 4 0 16,1-4 1-16,-3 5 0 0,0 0 0 0,6-3-1 16,8-2 0-16,6 2 0 15,12-5 0-15,10 0 2 0,6-3-1 16,8 0-1-16,5-4-1 0,-4 7 1 16,-6-1 0-16,-7 1 0 0,-8 4 1 0,-11-1-2 15,-10 3 1-15,-7 2-1 0,-8 0 1 16,-9 0 1-16,-4 0-1 0,-4 4 3 15,-5 0-3-15,-2-1 0 0,0 1 1 16,-4-2-1-16,-3 0 1 0,-4 1 0 16,-2-3 1-16,-2 0 0 0,-10 0 1 0,-4 0-2 15,-14 0 1-15,-12 0-1 0,-5 0 2 16,-6 0 0-16,0 0 2 0,0 0 0 16,-9 0-1-16,0 0 1 0,0 0-1 15,1 0 2-15,2 0-1 0,-1 0 2 16,1 0-1-16,3-5-1 0,1 1 1 15,-1-7-3-15,5 0 2 0,-4-1-1 16,-1-15 2-16,-1 5-1 0,-1-12 0 16,-4-1-2-16,0-3-1 0,0-3-1 15,0-4 1-15,0-1-2 0,0-5 2 0,0-6-2 16,-4-5 1-16,-1-9-2 0,-1-8-2 16,-3-9 3-16,0-12-3 0,3-5 2 15,-3-4 3-15,2 2-3 0,1 9 3 16,-3 4-2-16,4 8-1 0,-4 5 2 15,0 2-3-15,-1 2 4 0,4-3-2 16,-6-5 2-16,1-2-1 0,0-8-2 0,-2-7 2 16,-1-8-3-16,1-5 4 15,-1-1-3-15,4-4-2 0,4 5 2 16,-2 6-2-16,4 5 1 0,-1 10 4 0,1 7-2 16,-2 10 1-16,1 9-1 0,4 8 0 15,-4 8 1-15,1 3 0 0,-5 6-1 16,-5 3 1-16,4-1-1 0,-7 1 0 15,1 1 1-15,-7-3-5 0,3-3 4 16,-4 4-5-16,-3-6 3 0,-1 3 2 0,-1-2-1 16,-2 3 0-16,2 0 1 0,1 5 0 15,-1 5-2-15,2 2 1 16,3 7 0-16,3 2 0 0,3 6 1 16,-2 5-1-16,-2 0-1 0,-5 2 1 0,-6-2 0 15,-5 5 0-15,0 0 2 0,-5 0-2 16,-1 5 0-16,-5 1 0 0,-4 0 1 15,-4 0-1-15,0 0-1 0,-5 0 1 16,-7 0-1-16,-2 0 1 0,-5 0 0 16,-9 0 0-16,4 0 1 0,-8 0 0 0,8 0 0 15,-7 5 1-15,3 1 0 0,0 0-1 16,-1 1-1-16,3 2 1 0,2-3-1 16,-3 0 0-16,-2 1 2 0,-4 2-2 15,0-1 1-15,-8-2 0 0,-1-1 0 16,-5 1 0-16,-6 2-1 15,-7-1 1-15,0-1-1 0,-5 3 1 0,3 1-1 16,-4 1 1-16,-3 2 0 0,3 0 0 16,1 0 0-16,3 0-2 0,2 4-1 15,9 0-3-15,4 4-2 0,0 6-4 0,9 2-5 16,2 1-13-16,3 6-11 0,0 3-21 16,1 4-33-16,3 1-55 0,7 2-69 15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39.4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8219FA-FD7A-47A2-A4D9-95E2AEDE8E57}" emma:medium="tactile" emma:mode="ink">
          <msink:context xmlns:msink="http://schemas.microsoft.com/ink/2010/main" type="inkDrawing" rotatedBoundingBox="3291,1480 3677,5452 3497,5470 3111,1498" semanticType="callout" shapeName="Other">
            <msink:sourceLink direction="with" ref="{3364D322-4784-49DB-AA99-2E20967E97C4}"/>
          </msink:context>
        </emma:interpretation>
      </emma:emma>
    </inkml:annotationXML>
    <inkml:trace contextRef="#ctx0" brushRef="#br0">0 0 429 0,'0'0'-16'0,"0"0"10"0,0 0 3 16,0 0 9-16,0 0-2 0,0 0 3 0,0 0 2 15,0 0-5-15,38 148 3 0,-22-97-1 16,5 9-2-16,-1 12 1 0,4 12 1 16,0 12 0-16,0 15-1 0,0 5-1 15,-2 9-1-15,3 0 1 0,-3 6-1 16,1 1 0-16,-4 3-2 0,-4-2-1 15,5-1 4-15,-7-3 1 0,2-7-1 16,-1 0 7-16,-5-2 2 0,-5 0 0 16,2 6 4-16,-3-5-6 0,-3 4 0 15,0-3-1-15,0-3-5 0,0-5 0 0,2-3-3 16,1-6-1-16,3-9 2 0,1-4-3 16,-1-6 2-16,3-5 0 0,0-9 0 15,-4-6 0-15,-1-6 1 0,-2-5 1 16,-2-5-3-16,0-7 2 0,5-15-6 15,-5-10-5-15,9-9-29 0,4-9-157 16,8-8-77-16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38.87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80DEC0-1B49-45AA-9A76-8B7FDA777B64}" emma:medium="tactile" emma:mode="ink">
          <msink:context xmlns:msink="http://schemas.microsoft.com/ink/2010/main" type="inkDrawing" rotatedBoundingBox="4614,1229 4930,5527 4826,5535 4510,1237" semanticType="callout" shapeName="Other">
            <msink:sourceLink direction="with" ref="{3364D322-4784-49DB-AA99-2E20967E97C4}"/>
          </msink:context>
        </emma:interpretation>
      </emma:emma>
    </inkml:annotationXML>
    <inkml:trace contextRef="#ctx0" brushRef="#br0">26 20 220 0,'0'0'32'0,"0"0"5"0,0 0-3 16,0 0-14-16,0 0-13 0,0 0-11 16,0 0 1-16,0 0 2 0,0 0 3 15,-27-20 2-15,27 29 0 0,0 8 2 16,0 6 1-16,4-1 2 0,5 6 4 15,0-1 3-15,-4 1 1 0,5 4-4 16,-2 1 0-16,-2 0-4 0,-2 1-5 16,7 3 0-16,-2 2 0 0,0 4 0 15,0 2 2-15,-3 3-1 0,1 6 0 16,-1 3 0-16,2 3 7 0,-2 9 2 0,-2 4 5 16,2 3-2-16,-1 4 0 0,2 2-7 15,-2 2 0-15,-4-1-4 0,4 1-5 16,-1 1 3-16,1-4-3 0,0-2 0 15,1 1 2-15,1-7-3 0,-1-2 1 16,-1-3-1-16,4-6 0 0,-3 0 1 16,-2-6 1-16,4 0-1 0,-7 0 2 0,4-1 2 15,1 3-1-15,-2 0 4 16,4 3-4-16,1-2-1 0,-3-2-1 16,4-1-2-16,-1 1 0 0,0 4 1 0,0 0 0 15,-4 4-1-15,-1 1 1 0,-2 3-1 16,1-1 0-16,-3 0-1 0,0-5 1 15,0-2 4-15,-5-3-4 0,2-2 4 16,2-6-3-16,-4-1 0 0,5-3 2 16,0 2 1-16,0 3-1 0,0 5 2 0,0 6 2 15,0 8 0-15,0 8 4 0,0 3-7 16,0 3 0-16,0-7-1 0,6-8-1 16,2-12 4-16,1-11-4 15,-3-14 2-15,-2-8 0 0,2-10 0 0,-3-6-1 16,-1-1 0-16,-2-7 0 0,0 0-2 15,0 0 2-15,0 1-2 0,3-1-4 16,-3 0-29-16,0-1-97 0,0-31-167 16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0.7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F69883-9C2E-4442-B2C4-3E2553FA50BF}" emma:medium="tactile" emma:mode="ink">
          <msink:context xmlns:msink="http://schemas.microsoft.com/ink/2010/main" type="inkDrawing" rotatedBoundingBox="2411,2595 7765,2125 7773,2217 2419,2687" shapeName="Other"/>
        </emma:interpretation>
      </emma:emma>
    </inkml:annotationXML>
    <inkml:trace contextRef="#ctx0" brushRef="#br0">-1 400 396 0,'0'0'11'16,"0"0"-1"-16,0 0 3 16,0 0 2-16,0 0-1 0,0 0 3 15,0 0-2-15,0 0 5 0,0 0 0 16,0 0 4-16,-30 19 1 0,60-12-2 0,16-1-4 15,6 2-5-15,10-5-4 0,9 1-4 0,5-4 0 16,11 0 2-16,4 0-3 16,8-6 1-16,11-5-1 0,7 0-1 15,6-4-1-15,8-3-6 0,7-1 5 16,8-1-5-16,9-2 6 0,9 0-1 0,3 4-1 16,5 0 1-16,0 8-1 0,1-1 0 15,-3 3 0-15,-3 0 0 0,1 0-1 16,2 2 1-16,-2-5-1 0,2 0 1 15,0-4 0-15,-3-3 0 0,-2-3 0 16,-6-1 1-16,2-2 0 0,-10 5 2 0,-5 0 0 16,-14 3-1-16,-10 0-2 15,-14 5 1-15,-12 5-2 0,-12 2 1 0,-7 1 0 16,-12 3-1-16,-8 0-1 16,-11 0 1-16,-14 0-2 0,-16 0-5 0,-7 0-14 15,-9 0-34-15,0 0-84 0,0 0-147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1.3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9896FAD-A994-4B75-8982-842A57AB6BA6}" emma:medium="tactile" emma:mode="ink">
          <msink:context xmlns:msink="http://schemas.microsoft.com/ink/2010/main" type="inkDrawing" rotatedBoundingBox="2307,3744 7911,3079 7917,3123 2313,3788" shapeName="Other"/>
        </emma:interpretation>
      </emma:emma>
    </inkml:annotationXML>
    <inkml:trace contextRef="#ctx0" brushRef="#br0">178 626 89 0,'0'0'41'0,"0"0"11"16,-118 13 10-16,91-12-5 0,8 2-5 15,14 0-8-15,5-3-8 0,-1 0-4 16,1 0-5-16,-3 0-4 0,1 2-10 0,-1-2-5 16,3 0 0-16,0 0 5 0,18 0 3 15,11 0-1-15,22 0-5 16,6-8-2-16,14 0-4 0,13-3-2 16,6-5-1-16,14-3 0 0,15-1 0 0,8-5 0 15,10 4-1-15,4 1 1 0,4 3 0 16,-2 0-2-16,1 5 2 0,-1-2 0 15,4 1 1-15,3-3 0 0,10 3-1 16,5-5 0-16,10-1-3 0,8-3 4 16,11-5-2-16,9-1 7 0,7-1 1 0,5 0 2 15,-3 0 1-15,-6 5-3 0,-16 2-4 16,-13 0-1-16,-15 2 1 0,-11 3 3 16,-10-2 1-16,-9 3 0 15,-5 6 1-15,-10-1-3 0,-7 2 0 0,-2 3-1 16,-13-1-1-16,-11 3-2 0,-14-1 1 15,-17 3-4-15,-15-1-1 0,-19 3-10 16,-10 0-15-16,-9 0-22 0,-4 0-80 16,-25 5-156-16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0.0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03B61BC-7288-40DF-A394-CD8E5470898E}" emma:medium="tactile" emma:mode="ink">
          <msink:context xmlns:msink="http://schemas.microsoft.com/ink/2010/main" type="inkDrawing" rotatedBoundingBox="6230,1091 6435,5243 6266,5251 6061,1099" semanticType="callout" shapeName="Other">
            <msink:sourceLink direction="with" ref="{3364D322-4784-49DB-AA99-2E20967E97C4}"/>
          </msink:context>
        </emma:interpretation>
      </emma:emma>
    </inkml:annotationXML>
    <inkml:trace contextRef="#ctx0" brushRef="#br0">81 0 365 0,'0'0'-2'0,"0"0"2"0,-50 122 0 15,40-80 1-15,-1 2 0 0,7 3 2 0,1 4 7 16,3 4 4-16,4 6 2 0,5 12 3 15,9 6-6-15,-3 12-3 0,8 10-1 16,-2 10-3-16,1 5-1 0,-2 7 0 16,2 0 0-16,-2 6-1 0,-2-2 0 15,0 7-3-15,-3 1-1 0,-1-3 0 0,-4 2 1 16,-1-5-2-16,-4 0 0 0,-4-3-1 16,-1 2 0-16,0 3 6 0,-1 3 5 15,-8 6 3-15,-2-2 1 0,-2-1 0 16,4-7-4-16,0-4 5 0,0-10 1 15,4-2-1-15,4-13-2 0,-2-10-4 16,3-15-3-16,0-13-4 0,0-9 1 16,0-22-2-16,0-10 0 0,3-13-9 15,-3-9-38-15,0 0-162 0,0 0-69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27.6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1E4C47C-09FD-472C-9CEE-9D98918142DA}" emma:medium="tactile" emma:mode="ink">
          <msink:context xmlns:msink="http://schemas.microsoft.com/ink/2010/main" type="inkDrawing" rotatedBoundingBox="22917,5272 26864,4954 26869,5021 22922,5338" semanticType="underline" shapeName="Other">
            <msink:sourceLink direction="with" ref="{7D592305-11D4-4F15-9963-8F2D09477BC3}"/>
          </msink:context>
        </emma:interpretation>
      </emma:emma>
    </inkml:annotationXML>
    <inkml:trace contextRef="#ctx0" brushRef="#br0">0 326 512 0,'0'0'46'0,"0"0"9"0,0 0-8 0,0 0-18 16,0 0-13-16,0 0-10 0,0 0-2 16,0 0 0-16,0 0 3 0,0 0-1 15,18 0-2-15,18 0 0 0,-2-4 0 16,0 1-2-16,3 3 2 0,-1 0 1 15,2 0 0-15,-2 0 0 0,6 0 0 16,8 0-2-16,2 0 3 0,10 0-1 16,8 0 3-16,10-4-3 0,6 0-1 0,7-1-2 15,3-3-1-15,3 4-2 0,1-4 0 16,-3 1 2-16,1 1-2 0,-2-1 1 16,-1 1-1-16,1-1 0 0,-1 1 0 15,-3 0 1-15,2-2 0 0,3 0 0 16,-1-3 0-16,8 1 2 0,4-1-2 0,2 0 1 15,5-2-1-15,0 2 0 0,-4 0 1 16,-7 2 0-16,-5 3 0 16,-8-3 0-16,-2 2-1 0,-3-2 0 15,-3 1 1-15,-5 0 1 0,-3 2 0 0,3-2 2 16,-3 0 0-16,0 0-2 0,-4-1 3 16,-8 1 1-16,-7 1 0 0,-10 3 4 15,-17-2-4-15,-12 5-1 0,-8 1-1 16,-9 0-3-16,0-3 1 0,0 3-3 15,3 0-6-15,-3 0-22 0,1 0-67 0,-1-13-218 16,0 2-30-16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1.9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B6CD4DE-BCC9-4CA0-93B6-F40DB9607E23}" emma:medium="tactile" emma:mode="ink">
          <msink:context xmlns:msink="http://schemas.microsoft.com/ink/2010/main" type="inkDrawing" rotatedBoundingBox="2398,4524 7730,4074 7739,4178 2407,4628" shapeName="Other">
            <msink:destinationLink direction="with" ref="{F6FCF885-EBD9-47B6-8DA7-2DDA4A6668F8}"/>
          </msink:context>
        </emma:interpretation>
      </emma:emma>
    </inkml:annotationXML>
    <inkml:trace contextRef="#ctx0" brushRef="#br0">0 495 381 0,'0'0'22'0,"0"0"-9"16,0 0 2-16,0 0 9 0,0 0 8 0,0 0 5 15,0 0-3-15,0 0-10 0,179 2-8 16,-95-9-5-16,24-4-4 0,14-4-1 16,21-5-1-16,21-2 5 15,21-4 3-15,21-6 3 0,21-1-3 0,18-2 5 16,15 0-6-16,4 3-1 0,1 4-4 15,-11 7-4-15,-14 2-2 0,-12 3 0 16,-12 4 0-16,-9-2 0 0,-1 3 1 16,-12 4-1-16,0 2 0 0,-15-1-1 15,-9 2 3-15,-11-1 0 0,-16-1 0 0,-10-1 1 16,-21 3-2-16,-19 0-1 0,-22 0-1 16,-27 4-1-16,-20 0-2 0,-12 0-9 15,-12-10-21-15,0 2-45 0,-12-8-193 16,-12-6-30-16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2.5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EE05F44-B289-4F5D-8EA6-308E99429859}" emma:medium="tactile" emma:mode="ink">
          <msink:context xmlns:msink="http://schemas.microsoft.com/ink/2010/main" type="inkDrawing" rotatedBoundingBox="9872,1394 16856,33 17710,4417 10727,5778" hotPoints="10929,1366 17023,1052 17211,4700 11117,5014" semanticType="9" shapeName="Rectangle">
            <msink:destinationLink direction="with" ref="{3D6E363D-1AE9-43FC-B14E-60D1D7242A23}"/>
            <msink:destinationLink direction="with" ref="{CF716917-BD97-4104-B178-72872669BBA4}"/>
            <msink:destinationLink direction="with" ref="{EC16E158-6237-44F6-A638-47D2D1A5FE36}"/>
          </msink:context>
        </emma:interpretation>
      </emma:emma>
    </inkml:annotationXML>
    <inkml:trace contextRef="#ctx0" brushRef="#br0">0 0 452 0,'0'0'16'0,"0"0"-5"15,0 0-1-15,0 0-4 0,0 0-1 0,0 0-1 16,0 0 4-16,0 0 4 0,0 0 1 16,10 144-2-16,5-63-1 0,3 16-7 15,2 19-1-15,-1 13-1 0,-2 22-1 16,-6 15 5-16,2 12-2 0,-4 9-2 15,2 4 1-15,-1 0-1 0,2 2 1 16,-1-6 6-16,2 2 3 0,-2-5 0 16,1 2-2-16,-2 0-1 0,-1-8-4 15,-3-6-1-15,-1-15 0 0,-2-20-2 16,-2-17 2-16,-1-21 4 0,5-20-1 0,-5-15 5 16,0-13-4-16,0-17-2 0,0-14-3 15,0-8-3-15,0-7-9 0,-5-1-31 16,-1-4-126-16,-3-20-120 0</inkml:trace>
    <inkml:trace contextRef="#ctx0" brushRef="#br0" timeOffset="1088.3209">0 86 470 0,'0'0'6'0,"0"0"4"0,0 0 2 16,0 0 4-16,0 0-1 0,0 0-4 16,167 9-1-16,-89-9-2 0,14 0 2 15,16 0 1-15,23-7 0 0,19-1-2 16,24-6 1-16,22 1-2 0,19-1-1 15,12 3 2-15,4 1-5 0,5 3-2 16,-1 3-1-16,-4-1-2 0,-5 5 1 16,-2 0 1-16,-3 0-3 0,-3 0 1 15,1 0 0-15,-2 0-1 0,-4 0 1 16,-5 0 1-16,-2-2-1 0,-8-4 2 0,-8-4-2 16,-7 1 0-16,-12 1 1 0,-11-1 0 15,-13 2 0-15,-12 1 2 0,-13-1-2 16,-14 1 1-16,-13 1 0 0,-14 0-1 15,-15 2 2-15,-10 2-1 0,-21 1 1 16,-13 0 0-16,-13 0 2 0,-9 0 0 0,0 0 2 16,0 0-1-16,2 0 0 0,1 0-3 15,-2 0-3-15,2 0-1 16,2 0 0-16,-1 4-1 0,1 14 3 16,-4 14 0-16,-1 6 0 0,0 15 0 0,-6 1 0 15,-1 3 1-15,2 3-1 0,4 4 4 16,1 0-5-16,0 5 4 0,0-1-4 15,1 5 1-15,7 4 0 0,2 7-1 16,1 5 1-16,1 5-1 0,0 10 2 16,-3 5 1-16,-2 6-4 0,-5 8 2 0,-2 8-2 15,0 2-1-15,0 4 3 0,-5-6-3 16,4-10 2-16,1-14 3 0,0-10-3 16,1-12 1-16,8-8-1 0,-1 1-1 15,-2-5 3-15,3 2 0 0,-3 3 0 16,1-1-1-16,-1-2 0 0,-3-7 0 15,-3-6 1-15,0-6 1 0,-3-9-1 16,-6-5 1-16,-4-5 1 0,1-7 4 16,-6-4-5-16,0 2 6 0,-5-7-2 15,-1 1-2-15,-6-4-1 0,-3 2 0 0,-8-3-3 16,-2 0 1-16,-5-1 0 0,-3 0 0 16,-2-3-1-16,-6 0 0 15,1-3 0-15,-7 1 0 0,-1 2 0 0,-9-2 1 16,-2-3-1-16,-4 3 1 0,-8-2 0 15,-4 0 0-15,-6-1 2 0,-6 3-1 0,-8-1 1 16,-9-2-2-16,-1 1 1 16,-8 2-1-16,-3 0-1 0,-6 1 1 15,-2 3-1-15,-7 0 1 0,1 1 0 16,-2-2-1-16,3 2 1 0,-4-5 1 0,6 0 0 16,2 0 0-16,-2 1 0 0,4 0-1 15,0 3 0-15,-7-5 0 0,6 1 1 16,-9 3 0-16,1-2-1 15,-5 3 0-15,-6-1 1 0,2 0-2 0,-8 1 1 16,-3-4 2-16,0 0 2 0,5 0 4 0,6 0-1 16,4-2-1-16,7 0-2 0,9-1-4 15,9 0-1-15,14-3-4 16,13-5-4-16,16 0-15 0,16-15-39 16,15-6-170-16,20 4-78 0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4.5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649787-2D0F-42DA-8B74-8194F0B77A3F}" emma:medium="tactile" emma:mode="ink">
          <msink:context xmlns:msink="http://schemas.microsoft.com/ink/2010/main" type="inkDrawing" rotatedBoundingBox="10831,2475 16892,2141 16895,2202 10834,2536" shapeName="Other"/>
        </emma:interpretation>
      </emma:emma>
    </inkml:annotationXML>
    <inkml:trace contextRef="#ctx0" brushRef="#br0">0 322 366 0,'0'0'26'0,"0"0"11"0,0 0 1 0,0 0-7 16,0 0-4-16,0 0-4 16,0 0-4-16,0 0-8 0,0 0-2 0,0 0-1 15,-28-16 3-15,47 16 2 0,14 3 0 16,14 4-3-16,6-4 0 0,8 2-2 15,8-1-3-15,8-4 0 0,3 0-5 16,8 0 1-16,4 0-2 0,1-1 2 16,7-4 3-16,2 0 0 0,3-3 0 0,3 0-2 15,1-2-4-15,3 2 2 0,-3 1 0 16,-1 4 0-16,-3-4 1 16,3 3-1-16,-1-1-1 0,-2 2 1 15,-1-2 0-15,0 1 1 0,-1-1 1 0,1-1-2 16,3-1 0-16,-3 1 0 0,-4-1 0 15,4-1 0-15,0 0-1 0,0 0 1 16,-1-1 0-16,1 0-1 0,0 2 1 16,-2 0-2-16,-3 2 1 0,0-2 1 15,-2 0 0-15,0 1 0 0,-2-2 0 0,7 1 0 16,-1 1 0-16,7-3 0 0,2 3-2 16,7-3 2-16,5 1 0 0,1-1-1 15,1 2 2-15,-4 3-1 0,-6-1-1 16,-6 3 0-16,-4 2 0 0,-6 0 1 15,-11 0 1-15,-4-3-2 0,-13 3 2 0,-8-2-1 16,-12-1 0-16,-5 2 1 16,-17-1 1-16,-4-1-2 0,-9 1 1 15,-7 0 0-15,7 0-3 0,-6 0 2 16,9-2 0-16,7-1 1 0,3 1-1 0,6-4-1 16,-10 5-1-16,2 1-7 0,-11-1-29 15,-6 0-74-15,0 3-168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5.4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ED81AB8-25EE-4796-9132-FC316A39146F}" emma:medium="tactile" emma:mode="ink">
          <msink:context xmlns:msink="http://schemas.microsoft.com/ink/2010/main" type="inkDrawing" rotatedBoundingBox="10759,3585 17392,3213 17397,3314 10765,3686" shapeName="Other"/>
        </emma:interpretation>
      </emma:emma>
    </inkml:annotationXML>
    <inkml:trace contextRef="#ctx0" brushRef="#br0">157 331 364 0,'0'0'6'0,"0"0"-2"0,0 0 3 16,0 0 8-16,-126 37 2 0,113-34 7 15,4 0-2-15,3-1-6 0,6-2-8 16,-3 0 0-16,3 0 7 0,0 0 9 0,3 3 4 16,21-3-3-16,15 1-5 0,15-1-8 15,3 2-5-15,0-2 2 0,9 3-2 16,0 1 1-16,5-2 0 0,10 0 2 15,3-2-3-15,7 0-1 0,6 0 0 16,3-2 0-16,12-7 2 0,10-2-1 0,7 0 3 16,7-2-4-16,2-1-2 0,-1 1-2 15,-6 0-1-15,-4 1-1 16,-3-3 1-16,-3 2-5 0,1 2 4 16,-3 3-3-16,-2 2 3 0,-4 1 0 0,-5 2 0 15,-3 2 0-15,-1-1 0 0,0-3 0 16,0 2 0-16,-1 2 0 0,1-3-1 15,3 1 3-15,-2 3-2 0,3-3-1 16,1-2 1-16,0 3-2 0,0-2 2 16,-3-3 0-16,3 3 0 0,-6-3-1 0,3 1 1 15,0 0-1-15,-2-1 1 0,0 3 1 16,-1-3-1-16,3-1 1 0,2 2-1 16,2-2 0-16,5-1 0 15,0 0-1-15,6 1 1 0,1-1 0 0,-3-1 0 16,-2 2 0-16,-5-3-1 0,-4 1 1 0,-9 2 0 15,-6-1 0-15,-12 1 1 16,-7 0-1-16,-14 5 0 0,-12-2 0 16,-18 1 0-16,-9 0 0 0,-13 4 0 15,-8 0 1-15,0-2-4 0,0 2-11 0,3 0-10 16,-2-1-22-16,-1 1-27 0,3-3-59 16,-3 1-144-16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6.3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626EC32-0FC5-4EF0-BEEF-08F78298700D}" emma:medium="tactile" emma:mode="ink">
          <msink:context xmlns:msink="http://schemas.microsoft.com/ink/2010/main" type="inkDrawing" rotatedBoundingBox="11082,4428 17479,3947 17488,4063 11091,4543" shapeName="Other"/>
        </emma:interpretation>
      </emma:emma>
    </inkml:annotationXML>
    <inkml:trace contextRef="#ctx0" brushRef="#br0">0 525 391 0,'0'0'0'0,"0"0"3"15,0 0 1-15,0 0 0 0,0 0 4 16,0 0 4-16,0 0 6 0,0 0 12 15,0 0 6-15,5 0-1 0,28 0-4 16,14 0-9-16,8-3-9 0,8-3-6 0,11-1-2 16,6-1-2-16,2 1-1 0,7 0-3 15,6 4 3-15,-1-4 0 16,9 4 0-16,-3-4 2 0,9 0-2 16,2 3-2-16,2-3 3 0,1 3 0 0,0 0 0 15,3 0-2-15,5 0 0 0,0-1-2 16,1-1 1-16,2-4 0 0,6 3 0 15,0 1 1-15,1 0-2 0,0-2 1 16,-3 2 0-16,2-1 0 0,0 2 0 16,-3-3 2-16,1-1-2 0,6-2 0 15,2-2 0-15,9-2 0 0,4-2-1 0,4-3 1 16,8-1 0-16,3 2 0 0,1 1 0 16,1-1 0-16,1 3 1 15,0 0 1-15,2 3 1 0,-3 2 5 0,-3 0 1 16,-8 1 0-16,-5 2-2 0,-19 1-4 15,-15-1-2-15,-16 1 1 0,-17-1 0 16,-18-1-2-16,-22 4 0 0,-12-3-3 16,-14 6-4-16,-12-7-20 0,1 1-48 15,-10-9-138-15,-16-7-77 0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6.9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D6E363D-1AE9-43FC-B14E-60D1D7242A23}" emma:medium="tactile" emma:mode="ink">
          <msink:context xmlns:msink="http://schemas.microsoft.com/ink/2010/main" type="inkDrawing" rotatedBoundingBox="12409,1480 12507,5447 12263,5453 12166,1487" semanticType="callout" shapeName="Other">
            <msink:sourceLink direction="with" ref="{BEE05F44-B289-4F5D-8EA6-308E99429859}"/>
          </msink:context>
        </emma:interpretation>
      </emma:emma>
    </inkml:annotationXML>
    <inkml:trace contextRef="#ctx0" brushRef="#br0">0 0 489 0,'0'0'3'0,"0"0"-3"16,0 0 0-16,0 0 3 0,0 0 4 0,0 0-3 15,0 0 5-15,0 0-2 0,85 144 2 16,-56-77 2-16,3 20 0 0,-4 17-1 16,-1 19-4-16,-3 17 1 15,-4 19-1-15,-5 16-2 0,-3 20-1 0,-6 15-1 16,-6 13-1-16,0 11-1 0,0 0-1 15,-5-8 0-15,1-17 1 0,4-24-1 16,0-26 4-16,3-25 1 0,1-21 3 16,-2-11 4-16,-2-11-2 0,0-10 2 15,0-8-2-15,-2-5 0 0,-7-6 0 0,-3-4 0 16,2-4-5-16,5-5 0 0,-1-2-5 16,3-3-1-16,2-4 0 0,1-11-11 15,-3-5-27-15,1-10-67 0,-1-8-172 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7.4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F716917-BD97-4104-B178-72872669BBA4}" emma:medium="tactile" emma:mode="ink">
          <msink:context xmlns:msink="http://schemas.microsoft.com/ink/2010/main" type="inkDrawing" rotatedBoundingBox="13815,1334 14052,4873 13950,4879 13713,1340" semanticType="callout" shapeName="Other">
            <msink:sourceLink direction="with" ref="{BEE05F44-B289-4F5D-8EA6-308E99429859}"/>
          </msink:context>
        </emma:interpretation>
      </emma:emma>
    </inkml:annotationXML>
    <inkml:trace contextRef="#ctx0" brushRef="#br0">0 0 457 0,'0'0'2'0,"0"0"8"0,0 0-1 0,0 0-1 15,0 0-4-15,0 0-5 0,0 0 1 16,0 0 4-16,0 0 3 0,55 117-1 16,-35-33 4-16,-2 20-1 15,0 21-2-15,-3 23 0 0,-2 20-4 0,-2 13 1 16,-2 15 2-16,-4 10-1 0,-1 8-1 15,-2 5-2-15,2-8 0 0,4-5 1 16,2-12 0-16,1-17 2 0,2-18 1 16,1-18 6-16,-1-15 0 0,-1-17-3 15,-3-8 0-15,0-15-4 0,-1-13-2 0,-4-14-1 16,2-7-2-16,0-23 0 0,2-2-3 16,-2-13-7-16,-2-7-39 0,7-7-131 15,2-11-98-15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7.8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16E158-6237-44F6-A638-47D2D1A5FE36}" emma:medium="tactile" emma:mode="ink">
          <msink:context xmlns:msink="http://schemas.microsoft.com/ink/2010/main" type="inkDrawing" rotatedBoundingBox="15516,1235 15891,4637 15812,4646 15437,1243" semanticType="callout" shapeName="Other">
            <msink:sourceLink direction="with" ref="{BEE05F44-B289-4F5D-8EA6-308E99429859}"/>
          </msink:context>
        </emma:interpretation>
      </emma:emma>
    </inkml:annotationXML>
    <inkml:trace contextRef="#ctx0" brushRef="#br0">0 0 483 0,'0'0'-2'0,"0"0"5"16,0 0 4-16,-2 142 5 0,2-72 0 16,9 10 5-16,6 4 1 0,3 7 1 0,3 7 0 15,5 13-5-15,-1 14 3 0,-1 11-7 16,3 9 2-16,-2 14-1 16,-3 14-3-16,-2 12-2 0,-2 11-1 15,-5 5-3-15,-1 1-1 0,0-8 0 0,-1-12-2 16,2-22 0-16,1-19 4 0,-4-19 3 15,1-21-1-15,-2-15 3 0,-2-16-5 16,-2-14-2-16,-4-18-2 0,-1-16-10 16,2-5-29-16,1-9-155 0,-2 0-97 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9.5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774B149-0CDA-41C5-882E-B612F08C198C}" emma:medium="tactile" emma:mode="ink">
          <msink:context xmlns:msink="http://schemas.microsoft.com/ink/2010/main" type="inkDrawing" rotatedBoundingBox="20785,1878 28013,902 28482,4373 21253,5349" rotationAngle="1689039204" semanticType="9">
            <msink:destinationLink direction="with" ref="{8DDC31E4-3CB7-4414-A48A-F455E9370651}"/>
            <msink:destinationLink direction="with" ref="{6E7232E2-3AAA-46D6-A58F-B9C3543E4F9A}"/>
            <msink:destinationLink direction="with" ref="{3FCB9EEE-38CF-4E3A-838C-B84834FC0200}"/>
          </msink:context>
        </emma:interpretation>
      </emma:emma>
    </inkml:annotationXML>
    <inkml:trace contextRef="#ctx0" brushRef="#br0">182 361 596 0,'0'0'5'15,"0"0"1"-15,0 0 0 0,0 0-2 16,0 0-1-16,0 0 4 16,0 0 2-16,129-82 3 0,-49 70 0 15,22-2 0-15,26 2-2 0,28-1-1 0,29-6-1 16,26 2 1-16,16 0-1 0,9-3-1 15,0 2 0-15,0 0-2 0,-6 3-1 16,-5-1-5-16,-5 0 3 0,1 3-6 16,-5 0 4-16,1 0 1 0,-4-2-1 15,2 0 0-15,-3 1 0 0,0 1 0 0,-4-1 0 16,-8 3 1-16,-9 1 0 0,-11 2 0 16,-10 2-1-16,-15-1 1 0,-14 3-1 15,-16 1 0-15,-17 2 1 0,-18-2 0 16,-10 1-1-16,-15-2 1 0,-13 2-1 15,-19-1 0-15,-1 1 0 0,-16 0 1 0,1 2-1 16,-1-2 0-16,1 2 0 0,1 0-2 16,-6 0 1-16,9 4 0 15,-6 12 1-15,5 7-1 0,-1 11 1 16,-1 11 4-16,0 16-4 0,-3 15 3 0,3 20-3 16,-3 17-3-16,0 14 2 0,4 8-2 15,-1 4 4-15,3-5-1 0,6-7 0 16,4-4 0-16,2-5-1 0,5-2-1 15,-1 1 3-15,1 1-2 0,1-6 2 16,-4-6 2-16,-2-3-3 0,-3-3 2 16,-6-7-3-16,-5-6 0 0,0-4 1 15,-7-3-1-15,0-8 1 0,-3-3-1 16,-3-8 1-16,0-7 0 0,-3-9 0 16,-3-12 0-16,0-7 0 0,0-8-1 0,0-6 2 15,-6 2 0-15,-3-3 2 0,-9 1 1 16,-1-2-2-16,-5 4-1 0,-4-7 1 15,-4 6-1-15,-2-1 0 0,-7 2 0 16,-4-2-1-16,-6 6 0 0,-6-2 0 16,-8 1-3-16,-2 1 4 0,-7-4 2 0,-3 5-3 15,-6-1 5-15,-2-3-6 0,-2-2 1 16,-7 3-2-16,0-3 4 0,-6 2-1 16,-3 1 2-16,-9 1 0 0,-2-1-2 15,-9 0 1-15,-5-1-2 0,-7 2 1 16,-3-3 1-16,-7 1-1 0,-1-1 1 15,-1-3 0-15,-3-3-1 0,-1 3 1 16,1-8 0-16,-2 2 3 0,0-2-2 16,2-3-2-16,0 0 1 0,4 0-2 15,3 0 1-15,6 3 0 0,0-1-1 0,2 1 2 16,-3 0-2-16,-6 2 1 0,-2 2 1 16,-6 2-1-16,-4-1 1 0,-5-2 0 15,-8 4 0-15,-1-2 0 16,-6-5 1-16,-2 4-2 0,-6 0 0 0,-1-1 0 15,6-2-1-15,9-2 1 0,17 1 0 0,19-3-3 16,19 0-6-16,20 0-6 0,15 0-22 16,17 0-23-16,15 0-94 15,16 0-154-15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0.0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DDC31E4-3CB7-4414-A48A-F455E9370651}" emma:medium="tactile" emma:mode="ink">
          <msink:context xmlns:msink="http://schemas.microsoft.com/ink/2010/main" type="inkDrawing" rotatedBoundingBox="22755,1753 22957,5129 22807,5138 22605,1763" semanticType="callout" shapeName="Other">
            <msink:sourceLink direction="with" ref="{5774B149-0CDA-41C5-882E-B612F08C198C}"/>
          </msink:context>
        </emma:interpretation>
      </emma:emma>
    </inkml:annotationXML>
    <inkml:trace contextRef="#ctx0" brushRef="#br0">0 0 611 0,'0'0'-10'0,"0"0"3"0,0 0 2 15,0 0 5-15,24 115 1 0,0-29-1 16,5 17 1-16,2 21-1 0,-1 19 3 0,0 20-3 16,-6 23 2-16,-2 22-2 0,-4 17 1 15,-5 11-1-15,-4 7 1 16,-4-2 0-16,-4-12-2 0,-1-22 1 0,0-21 0 15,0-29 1-15,0-27 0 0,0-22 1 16,0-19 2-16,0-19-1 0,0-14-1 16,0-19-3-16,0-17 1 0,0-11-3 15,8-9-7-15,4 0-81 0,9-20-177 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2:53:04.8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ED883F4-8CBA-4994-B4E7-6C5EC0309795}" emma:medium="tactile" emma:mode="ink">
          <msink:context xmlns:msink="http://schemas.microsoft.com/ink/2010/main" type="writingRegion" rotatedBoundingBox="26839,9503 28910,9503 28910,11077 26839,11077"/>
        </emma:interpretation>
      </emma:emma>
    </inkml:annotationXML>
    <inkml:traceGroup>
      <inkml:annotationXML>
        <emma:emma xmlns:emma="http://www.w3.org/2003/04/emma" version="1.0">
          <emma:interpretation id="{9E9B8B12-B67F-4196-9F57-78D1F15BE773}" emma:medium="tactile" emma:mode="ink">
            <msink:context xmlns:msink="http://schemas.microsoft.com/ink/2010/main" type="paragraph" rotatedBoundingBox="26839,9503 28910,9503 28910,11077 26839,11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5F1156-065B-4F32-885A-E46263835F8B}" emma:medium="tactile" emma:mode="ink">
              <msink:context xmlns:msink="http://schemas.microsoft.com/ink/2010/main" type="line" rotatedBoundingBox="26839,9503 28910,9503 28910,11077 26839,11077"/>
            </emma:interpretation>
          </emma:emma>
        </inkml:annotationXML>
        <inkml:traceGroup>
          <inkml:annotationXML>
            <emma:emma xmlns:emma="http://www.w3.org/2003/04/emma" version="1.0">
              <emma:interpretation id="{BCB2C9A6-9E98-4A96-BBA1-344E15EAB5CB}" emma:medium="tactile" emma:mode="ink">
                <msink:context xmlns:msink="http://schemas.microsoft.com/ink/2010/main" type="inkWord" rotatedBoundingBox="28722,9503 28910,9503 28910,10686 28722,1068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133 27 365 0,'0'0'51'0,"0"0"-9"0,0 0-13 16,0 0-9-16,0 0-2 0,0 0-3 16,0 0-2-16,0 0-5 0,0 0-4 15,3-27 1-15,-3 27 1 0,0 0 3 16,-8 16 3-16,-7 13 3 0,-5 9 1 15,-1 12 5-15,6 3 1 0,0 7 0 16,5 6-1-16,1 2-5 0,1 1-2 0,4 1-2 16,2-3-2-16,-1 0 0 15,3-6 1-15,0-2-4 0,0-4 1 16,0-2-6-16,0-4 0 0,0-6 0 0,0-2-1 16,3-5 0-16,3-6 0 0,6-3-2 15,0-3-1-15,9-6 0 0,3-4-8 0,6 2-29 16,8-12-126-16,4-4-148 0</inkml:trace>
        </inkml:traceGroup>
        <inkml:traceGroup>
          <inkml:annotationXML>
            <emma:emma xmlns:emma="http://www.w3.org/2003/04/emma" version="1.0">
              <emma:interpretation id="{978BEA19-B70B-41A5-99A4-2D9BFF54BA1B}" emma:medium="tactile" emma:mode="ink">
                <msink:context xmlns:msink="http://schemas.microsoft.com/ink/2010/main" type="inkWord" rotatedBoundingBox="26839,9833 27222,9833 27222,11077 26839,11077"/>
              </emma:interpretation>
              <emma:one-of disjunction-type="recognition" id="oneOf1">
                <emma:interpretation id="interp1" emma:lang="" emma:confidence="0.5">
                  <emma:literal>)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]</emma:literal>
                </emma:interpretation>
                <emma:interpretation id="interp5" emma:lang="" emma:confidence="0">
                  <emma:literal>;</emma:literal>
                </emma:interpretation>
              </emma:one-of>
            </emma:emma>
          </inkml:annotationXML>
          <inkml:trace contextRef="#ctx0" brushRef="#br0" timeOffset="4989.8936">-1877 330 491 0,'0'0'19'15,"0"0"2"-15,0 0 1 0,0 0-2 16,0 0-6-16,0 0-2 0,147 50-1 15,-104-13-2-15,-2 8 0 0,-8 6 1 16,-4 6-2-16,-5 6 2 0,-6 0 6 0,-3 3-5 16,-5 4 3-16,-1-8-5 0,-1 3-4 15,-4-6-3-15,-2 1-1 0,-2-4 0 16,-2-3-1-16,-14-4 2 0,-5 3-4 16,-6-4 1-16,-6 4-4 0,-2-4-9 15,-3-2-23-15,1 1-77 0,1-2-172 16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40.2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966E117-16A4-403E-BC51-F21289FB6A50}" emma:medium="tactile" emma:mode="ink">
          <msink:context xmlns:msink="http://schemas.microsoft.com/ink/2010/main" type="inkDrawing" rotatedBoundingBox="22433,6511 26884,5736 27500,9270 23049,10046" semanticType="enclosure" shapeName="Other">
            <msink:sourceLink direction="with" ref="{D6E2A142-F3E5-4599-BC12-47B60421F9B5}"/>
            <msink:sourceLink direction="with" ref="{7AD6089F-2D4E-42EF-8E56-1C8AE67250E4}"/>
          </msink:context>
        </emma:interpretation>
      </emma:emma>
    </inkml:annotationXML>
    <inkml:trace contextRef="#ctx0" brushRef="#br0">82 171 175 0,'0'0'38'16,"0"0"2"-16,0 0-1 0,0 0-4 0,0 0-5 16,0 0-6-16,0 0-1 0,0 0 3 15,0 0 2-15,0 0 4 0,-64-5 2 16,62 5-4-16,-1 0-4 0,2 0-7 16,-2 0-5-16,1 0-4 0,-1 0-1 15,2 0-1-15,-2 0 3 0,3 0 7 16,0 0-1-16,0 0 2 0,3 0-2 15,12 0-6-15,9 0-2 0,4 5-2 16,4-1-1-16,-2 0-2 0,3-1 0 16,3-3-1-16,-3 3 1 0,1-1-1 0,4-2 0 15,0 0 0-15,4 0 0 0,4 0-1 16,1 0 0-16,4 0 1 0,1-5-2 16,4-2 1-16,1 3-1 0,0-4-1 15,-1 0 1-15,1 2-1 0,-3 2-1 16,0 0-5-16,-5-1 6 0,1 1 0 0,-4 2 2 15,-5-1-1-15,-3 2-2 0,-2-2-4 16,-12 1 5-16,3 2 0 16,1-2 0-16,1 0 0 0,-1 0 0 15,1 2 0-15,-1-3 0 0,-1 3 1 0,2-2 0 16,-4 1 0-16,2-2-1 0,2-1 0 16,7 1-2-16,-3-2 2 0,0 2 0 15,2 0 0-15,1 0 1 0,-2-1-1 16,2 2-1-16,-1-3 1 0,2 3 0 15,-1 2 0-15,-1-2 0 0,1 2 0 0,0 0-1 16,0 0 1-16,2 0-1 0,-1-2 1 16,2 2 0-16,3-2 0 0,3-1 0 15,5-1 0-15,4 0-1 16,3-3 1-16,1 1 0 0,4-2 1 0,1 0-1 16,-1 0 1-16,-4 5-2 0,2-2 0 15,-3 1 1-15,-1-1 1 0,0 4 1 16,-7 1-1-16,-2 0 2 0,-1 0-2 15,-2 0 1-15,1 0 0 0,-3 0-2 16,-3 0 1-16,-2 0 0 0,-8 0-1 0,-5 0 1 16,-6 0-1-16,-12 0-1 0,3 0-2 15,-9 0-11-15,0 0-21 0,0 0-43 16,0 0-139-16,-20 0-95 0</inkml:trace>
    <inkml:trace contextRef="#ctx0" brushRef="#br0" timeOffset="1636.9161">-214 341 509 0,'0'0'53'0,"0"0"-3"0,0 0-12 15,0 0-9-15,0 0-10 0,0 0-4 16,0 0-7-16,0 0-2 0,0 0-3 15,-3-8 1-15,3 8-2 0,8 13 1 16,2 11-2-16,5 9 1 0,-1 6-2 0,-2 4 1 16,-5 8-2-16,2 6 2 0,-1 5-2 15,-4 2 1-15,1 2-1 0,-4-2 1 16,2-4-1-16,-3 0 2 0,2-3 3 16,-1-3-4-16,-1-1 4 0,3-7-3 15,-3 0 0-15,0-5 2 0,0 2-2 16,0-3 1-16,0 5 0 0,-3 3-2 15,2-2 1-15,-1 0 2 0,-2 2-2 16,1-2 1-16,1-3-1 0,-1-1 2 16,-1-1-1-16,2-3 1 0,-2-3 0 0,-1 1-1 15,2-5 0-15,2-6 0 0,-1 1-1 16,-1 2 1-16,2 3 3 0,-4 7-5 16,1-3 4-16,-1-8-4 0,2-3 0 15,2-9 1-15,-2-6-1 0,3 1 2 16,-2-1 0-16,2-1 0 0,0 0-2 0,0 8 2 15,0-10 0-15,0 1 0 16,0 8 2-16,0-8-2 0,5 7 0 0,-1-2-1 16,-2-7 0-16,5 6 0 15,-2-5 0-15,2 3 1 0,1 4 0 0,1-5 1 16,0 0 1-16,-2 1-1 0,2 0-1 16,4 0 0-16,-4 2-1 0,1-1-1 15,4 4 1-15,-4-5-1 0,4 6 0 16,-5-6 0-16,0 1 0 0,1 7 1 15,-1-6-1-15,2 9 1 0,-4-9 0 0,-2 3-1 16,-2 12 1-16,0-11 0 0,1 8 0 16,-4-4 0-16,2-1 0 0,-2-1-1 15,0 1 1-15,3 0-1 16,-3-9 0-16,0 8 0 0,0-7 2 0,0 9-1 16,0 0-1-16,0-1 1 0,0 9-2 15,0-10 2-15,0 12 0 0,0-2 2 16,-3-9-3-16,-2 8 1 0,4-8-1 15,-2-10 1-15,1 8 0 0,2-7 0 16,-1-1 1-16,1 1-2 0,0-9 0 0,-3 6 1 16,3 3-2-16,-2-2 2 0,2 2 0 15,-3-2 0-15,2-1 3 0,-2 10-4 16,-2-3 3-16,4-7-3 16,1 2 0-16,-3 0 0 0,3 2 0 0,0-4 0 15,0 3 0-15,0-9 0 0,0 0 0 16,-2 6 0-16,2 3 0 0,-3-2 0 15,3 1 0-15,-1-1 0 0,-2-1 0 16,1 1-1-16,2 2 1 0,0-9 1 16,-3 0 0-16,3 0 1 0,0 2-1 0,0 1 0 15,0-1-1-15,0 0 1 0,0 0 0 16,0 0-1-16,0 1 2 0,0-1-1 16,0 0-1-16,0 0 1 0,0 0-3 15,0 8 3-15,0-4-1 0,9 5 1 16,0-1 1-16,5-2-1 0,5 1 0 0,4-5 1 15,7 3-2-15,3-6 0 16,1-1 1-16,1 0-1 0,-1 0 0 16,4 0 1-16,2 0 0 0,4 0-1 15,1 0 1-15,5-1-1 0,4-2-1 0,3-1 1 16,4 0-1-16,5-2 0 0,5-5 2 16,4 6-2-16,0-6 1 0,2 3 0 15,-1 0 0-15,2 1 0 0,-2 1 0 16,-4 1 0-16,-2 1 0 0,1-1 0 15,-2 2 0-15,1-2 1 0,-2 0-1 0,1 0-1 16,-3 1 0-16,-3-1 1 0,-1 1-3 16,-2 0 1-16,-3 1 1 0,-5-1 0 15,3 2 0-15,-3 0 1 16,-1-2-1-16,-3 1 1 0,0-1 1 0,-1 0-1 16,-4-1 0-16,4 1 0 0,-2-1-5 15,-3 2 4-15,2-5 0 0,-2 0 0 16,0 5-1-16,0-4 2 0,-5 1-6 15,2 1 5-15,-1 4 0 0,1-2 1 16,1 1-1-16,4 2 1 0,1-2-1 0,5-1 0 16,1 2 0-16,1-4 0 0,2 3 0 15,-1-3 0-15,-4 1-2 0,5-1 0 16,-5 2 0-16,2-2 2 16,-5 0 0-16,2 2 0 0,0 1 1 0,3 1-1 15,0-2 1-15,3 1 0 0,5-2 0 16,3 1 0-16,4-1 0 0,0 2 1 15,0 0-1-15,-3-1-1 0,-5 3 1 16,-8 0 1-16,-5 0-1 0,-16 0 0 16,-4 0 0-16,-8 0 1 0,-11 0-1 0,3 0 0 15,-9 0 0-15,0 0-3 0,0 0-4 16,1 0-16-16,-1 0-35 0,3 0-99 16,-3 0-158-16</inkml:trace>
    <inkml:trace contextRef="#ctx0" brushRef="#br0" timeOffset="2761.0704">2884 109 476 0,'0'0'76'0,"0"0"-19"16,0 0-24-16,0 0-15 0,0 0-9 0,0 0-4 15,0 0 2-15,0 0-1 0,0 0 2 16,0 0 1-16,-9-10 1 0,30 10 0 16,11 0-1-16,7 0 0 0,8 0 1 15,1 0-1-15,10 0-2 0,5-3 0 16,8-3-1-16,2-1-2 0,0-2 1 0,-3 3-3 15,-1-1-1-15,-10 2 0 0,-4 2-2 16,-8-2 2-16,-4 2 1 16,-5-3-2-16,-9 4 0 0,-2 2 0 15,-11 0-4-15,2 0 5 0,0 0-1 0,-12 0 0 16,3 0 1-16,-9 0-1 0,8 0-2 16,-2 2 2-16,4 4-2 0,2-1 1 15,-6 6 4-15,3 7-3 0,0 4 3 16,0 9-3-16,2 1 3 0,-2 4-3 15,0 2-1-15,0 2 1 0,0 0 0 0,-2-1 0 16,2 1 1-16,0 1-1 0,0 2 1 16,2 2 1-16,1 0-1 0,-2 2 0 15,1-1 0-15,-2-1-1 0,3 3 1 16,-5-4 0-16,5 0-3 0,-1 0 3 16,1-4-2-16,-2 0 1 0,1 0 5 15,1-3-6-15,-5 1 5 0,2-2-3 16,-4 1-1-16,-1-2 1 0,-1 1-1 15,-3-2 0-15,2 2-1 0,-2 1 1 16,0 5 0-16,0 0 0 0,3 3 0 0,-2 0 0 16,4 1 0-16,-4-6 0 0,2-1-1 15,-1-2 1-15,3 1-1 16,-2-4 2-16,-2-1-1 0,2 2 0 0,-1-9 0 16,1 0 1-16,-3 2-2 0,1 0 2 15,-1 9-1-15,3-4 0 0,2-2 4 0,-2-1-4 16,1 3 5-16,4-4-5 15,-4-7 0-15,1 2 1 0,-1 0-2 16,-2-10 2-16,2 10-1 0,-2-8 0 16,1 2 0-16,1 6 2 0,-2-10-2 0,1 14 0 15,-3-2 0-15,1 1-3 0,2 10 2 16,-1-1 1-16,-2-1 0 0,3 1 1 16,-2 1-1-16,4-1 0 0,-2-1-1 15,0 3 1-15,1-4 1 0,1 2 3 16,-1-1-2-16,4 3 2 0,-4-4 0 0,-2 3 0 15,2-12 1-15,-4 5 1 16,3-2 3-16,-3-8-4 0,0 9 3 16,0-12-4-16,0-7-2 0,0-2 0 15,0-8 0-15,0 0-3 0,0 0 1 0,0 3-4 16,0-3-15-16,0 0-34 0,-13-8-144 16,-8-13-134-16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0.4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E7232E2-3AAA-46D6-A58F-B9C3543E4F9A}" emma:medium="tactile" emma:mode="ink">
          <msink:context xmlns:msink="http://schemas.microsoft.com/ink/2010/main" type="inkDrawing" rotatedBoundingBox="24262,1616 24493,4460 24431,4466 24200,1622" semanticType="callout" shapeName="Other">
            <msink:sourceLink direction="with" ref="{5774B149-0CDA-41C5-882E-B612F08C198C}"/>
          </msink:context>
        </emma:interpretation>
      </emma:emma>
    </inkml:annotationXML>
    <inkml:trace contextRef="#ctx0" brushRef="#br0">0 0 627 0,'0'0'-2'0,"0"0"2"0,0 0 2 16,0 0-4-16,0 0-3 0,0 0 0 15,0 0 3-15,0 0 3 0,0 0 5 16,41 156 1-16,-17-40 0 0,0 27-4 16,-5 24-1-16,-1 23 0 0,-4 16-2 15,-1 9-1-15,-2 2 2 0,0-6-1 0,5-9 0 16,-1-16 1-16,3-17 0 0,-6-19-3 16,0-20 4-16,-3-19-3 0,-4-25 2 15,-4-18 1-15,2-23-3 0,-3-10 0 16,0-15-10-16,0-11-48 0,2 0-205 15,-1-16-19-15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1.5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94B0AD2-4ECF-4D97-8D7F-3BF0932DB694}" emma:medium="tactile" emma:mode="ink">
          <msink:context xmlns:msink="http://schemas.microsoft.com/ink/2010/main" type="inkDrawing" rotatedBoundingBox="21700,2610 28364,2002 28378,2160 21714,2768" shapeName="Other"/>
        </emma:interpretation>
      </emma:emma>
    </inkml:annotationXML>
    <inkml:trace contextRef="#ctx0" brushRef="#br0">-1 621 463 0,'0'0'-1'0,"0"0"2"16,0 0 2-16,0 0-1 15,0 0 1-15,0 0 2 0,0 0 2 0,0 0 11 16,0 0 4-16,-22-7 5 0,47 3-2 15,16-3 0-15,19-4-7 0,8 3-4 16,8-3-2-16,11-2-5 0,4 1 2 16,3-1-1-16,9 0-2 0,3-4-1 15,12-1-2-15,5 0-1 0,11-4 0 0,7 0 1 16,11-3-4-16,9-1 6 0,18-6-5 16,17 4 5-16,18-1 2 0,22 1 0 15,23-3 2-15,16 2 0 16,19 1 0-16,5 0-3 0,-1 7-2 0,-12 1-4 15,-16 3 1-15,-16 1-1 0,-15 0 1 16,-15 4 1-16,-7 1 0 0,-11 5-1 16,-12-2 2-16,-18 5-3 0,-14 3 0 15,-21 0 0-15,-16 0 1 0,-21-5-1 16,-15 5 2-16,-20 0-3 0,-26 0-1 0,-19 0-5 16,-13 0-10-16,-11 0-12 0,-2 0-23 15,-20 0-67-15,-16 5-167 0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2.1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C328564-078B-420F-8297-EEC20B0F1788}" emma:medium="tactile" emma:mode="ink">
          <msink:context xmlns:msink="http://schemas.microsoft.com/ink/2010/main" type="inkDrawing" rotatedBoundingBox="21670,3545 28123,2763 28135,2864 21682,3646" shapeName="Other"/>
        </emma:interpretation>
      </emma:emma>
    </inkml:annotationXML>
    <inkml:trace contextRef="#ctx0" brushRef="#br0">88 769 310 0,'0'0'4'0,"0"0"9"16,0 0 8-16,0 0 9 0,0 0 5 16,0 0 2-16,0 0 0 0,0 0-6 15,0 0-10-15,0 0-7 16,-89-5-6-16,89 2 2 0,22-7 1 0,12 1 1 15,16 1 0-15,10-2-3 0,11 4-2 16,8 0-1-16,8-4-1 0,14 2 1 16,9-6-3-16,9 1 2 0,16-7-4 15,15-2 2-15,17-6-1 0,21-1 5 16,21-7 0-16,21-1-2 0,18-6 0 0,5 5-3 16,1 0 1-16,0 5-3 0,-8-1 2 15,-1 4-1-15,-1 1 0 0,-2 3-1 16,3-1 0-16,5 0-1 0,-1 3 2 15,1-1 0-15,-4 6 1 0,-10-1 2 16,-12 3-2-16,-21 1-1 0,-24 0 2 16,-23 5-3-16,-23 3 1 0,-28 1-1 0,-21 3-1 15,-28 1-2-15,-28 3-7 16,-14 0-11-16,-14 0-24 0,0 0-52 0,-5 0-181 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0.8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FCB9EEE-38CF-4E3A-838C-B84834FC0200}" emma:medium="tactile" emma:mode="ink">
          <msink:context xmlns:msink="http://schemas.microsoft.com/ink/2010/main" type="inkDrawing" rotatedBoundingBox="26232,1536 26517,4599 26402,4610 26118,1547" semanticType="callout" shapeName="Other">
            <msink:sourceLink direction="with" ref="{5774B149-0CDA-41C5-882E-B612F08C198C}"/>
          </msink:context>
        </emma:interpretation>
      </emma:emma>
    </inkml:annotationXML>
    <inkml:trace contextRef="#ctx0" brushRef="#br0">0 0 582 0,'0'0'0'16,"0"0"0"-16,0 0-3 0,0 0 4 0,0 0 5 15,0 0 5-15,41 129 4 0,-24-45-3 16,2 23 1-16,7 16-6 0,-1 18-1 16,4 14-2-16,-2 15-2 0,0 14 2 15,-3 9-1-15,-5 13-1 0,-3 1 0 16,-4 0-1-16,-5-6 0 0,1-12-2 15,-4-18 3-15,2-25 0 0,2-18-2 16,-2-24 2-16,-2-22-4 0,1-21 1 16,-5-20-3-16,1-19-10 0,-1-14-32 15,0-8-179-15,-6-13-63 0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52.84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62F089F-8AAD-4CF1-9AD8-B63FFDB5DBE2}" emma:medium="tactile" emma:mode="ink">
          <msink:context xmlns:msink="http://schemas.microsoft.com/ink/2010/main" type="inkDrawing" rotatedBoundingBox="21565,4190 29383,3581 29400,3791 21581,4400" shapeName="Other"/>
        </emma:interpretation>
      </emma:emma>
    </inkml:annotationXML>
    <inkml:trace contextRef="#ctx0" brushRef="#br0">0 550 335 0,'0'0'40'0,"0"0"16"0,0 0-3 0,0 0-12 16,0 0-18-16,0 0-9 0,0 0-1 0,0 0 1 16,0 0-3-16,57 5-1 15,-4-2-4-15,8 0 0 0,8-3 1 16,8 0 2-16,9 0-2 0,11 0 2 16,13-3 0-16,12-8-2 0,15-4 2 0,16-5 0 15,18-7 0-15,22-5 2 0,20-3-2 16,23-5 0-16,21-5 1 0,17 4 0 15,12-2-1-15,13 2-2 0,5 4 0 16,7 0-2-16,9 4 4 0,9 6 2 16,8 4 2-16,7 4-1 0,5 8-2 0,0 5-2 15,-9 4-3-15,-17 2-2 0,-24 0-1 16,-31 0-2-16,-32 0 0 0,-34 0-1 16,-33 0 0-16,-35 0 1 0,-28-3-1 15,-30 2-3-15,-33-1-9 0,-19-1-15 16,-15 3-35-16,-9 0-126 0,0-4-130 15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00.3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934A26-D947-4C17-B63A-55D765506FC7}" emma:medium="tactile" emma:mode="ink">
          <msink:context xmlns:msink="http://schemas.microsoft.com/ink/2010/main" type="writingRegion" rotatedBoundingBox="5228,7539 5414,9246 4047,9394 3861,7688">
            <msink:destinationLink direction="with" ref="{80EA2252-8B3F-4D3E-88E8-8813B452C504}"/>
          </msink:context>
        </emma:interpretation>
      </emma:emma>
    </inkml:annotationXML>
    <inkml:traceGroup>
      <inkml:annotationXML>
        <emma:emma xmlns:emma="http://www.w3.org/2003/04/emma" version="1.0">
          <emma:interpretation id="{4BC31B5B-F28C-49E8-A6A1-731BF73807FB}" emma:medium="tactile" emma:mode="ink">
            <msink:context xmlns:msink="http://schemas.microsoft.com/ink/2010/main" type="paragraph" rotatedBoundingBox="5228,7539 5414,9246 4047,9394 3861,7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D59349-59EC-4733-A645-FAAF6024F38E}" emma:medium="tactile" emma:mode="ink">
              <msink:context xmlns:msink="http://schemas.microsoft.com/ink/2010/main" type="line" rotatedBoundingBox="5228,7539 5414,9246 4047,9394 3861,7688"/>
            </emma:interpretation>
          </emma:emma>
        </inkml:annotationXML>
        <inkml:traceGroup>
          <inkml:annotationXML>
            <emma:emma xmlns:emma="http://www.w3.org/2003/04/emma" version="1.0">
              <emma:interpretation id="{F67C59CA-DC07-447A-B454-55733017E791}" emma:medium="tactile" emma:mode="ink">
                <msink:context xmlns:msink="http://schemas.microsoft.com/ink/2010/main" type="inkWord" rotatedBoundingBox="5228,7539 5414,9246 4047,9394 3861,768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159 132 324 0,'0'0'74'0,"0"0"0"15,0 0-7-15,0 0-15 0,0 0-10 16,0 0-14-16,0 0-4 0,0 0-9 15,0 0-2-15,-75 0-2 0,75-2 0 16,0 0 4-16,13-2 3 0,11-2-1 16,11-2-1-16,7-2-3 0,5 2-2 0,8-1-1 15,2 1 0-15,5 1-1 0,-9 1-3 16,-16 4-2-16,-5-1-2 16,-17 3-2-16,-6 0 1 0,1 0-1 15,-10 0 0-15,0 0 0 0,0 0 0 0,3 0 0 16,-1 0-2-16,1 0 0 0,-3 0-3 15,1 0-3-15,-1 0-7 0,0 0-12 16,4 0-22-16,-4 0-49 0,0 0-113 16,0 0-97-16</inkml:trace>
          <inkml:trace contextRef="#ctx0" brushRef="#br0" timeOffset="-566.2854">141 475 571 0,'0'0'46'0,"0"0"3"16,0 0-11-16,0 0-8 0,0 0-10 16,0 0 0-16,0 0 0 0,0 0-5 0,0 0-5 15,0 0-4-15,117-21-6 0,-84 13 0 16,-9 0-6-16,0 5-9 16,-10-2-26-16,4 2-58 0,-3 2-202 15,3 1-21-15</inkml:trace>
          <inkml:trace contextRef="#ctx0" brushRef="#br0" timeOffset="-1129.839">230 21 501 0,'0'0'55'15,"0"0"-14"-15,0 0-11 0,0 0-6 16,0 0-3-16,0 0-3 0,0 0-2 0,0 0-2 16,0 0-2-16,-18-39-3 0,18 38-2 15,0-2-3-15,0 1-3 0,0-1 0 16,0 3-2-16,0 0 1 0,0 0 1 15,0 0 1-15,0 5 1 0,0 15 2 16,0 9 0-16,0 15 2 0,0-4 2 0,0 7 2 16,0 4-1-16,0 5-1 0,4 2-1 15,1 1-2-15,1-3 1 0,3 3-2 16,0-7 0-16,0-1 2 16,-3-5-2-16,1-3 0 0,-2-14-3 0,-4 1-1 15,2-10 1-15,-3-11 0 0,0 2-1 16,0-5-2-16,0 4 0 0,0-4-2 15,2 3-2-15,-2-9-14 0,0 0-26 16,0 0-105-16,0-2-167 0,0-21-13 16</inkml:trace>
          <inkml:trace contextRef="#ctx0" brushRef="#br0" timeOffset="713.9747">1070 323 557 0,'0'0'53'15,"0"0"-9"-15,0 0-12 0,0 0-4 16,0 0-7-16,0 0-1 0,0 0-3 15,0 0 1-15,0 0-4 0,0 0-2 16,-4-13-1-16,4 12-2 0,0 1-2 16,0-9-1-16,0 2-2 0,0-10-1 0,7-4-1 15,-1-5-2-15,3-6 1 16,0 2-2-16,0 2 2 0,-3 7-2 0,3-5 2 16,-4 2-1-16,-1 10 0 15,1-13-1-15,-4 10 1 0,4 2 0 0,-2 1 1 16,-2 4 0-16,-1-6 0 0,5 10-2 15,-5-3 1-15,0-6 0 0,4 8 0 16,-4 1 2-16,2 0-3 0,-2 6 2 16,0-5-1-16,0 5-1 0,0 0 1 15,3-3 1-15,-3 2-2 0,0-3 0 0,0 4-1 16,0-3-4-16,0 3 4 0,0 0 1 16,0 0 0-16,0 0 2 0,0 0-1 15,1 3-2-15,2 16 2 0,-1 14 1 16,2 9-1-16,1 1 4 0,-1 9-5 15,1 2 2-15,4 7-2 0,-3 0 1 16,3-2 1-16,0-2 1 0,0-4-1 16,0-5 2-16,-3-7-3 0,1-14 0 15,-1-1 0-15,-6-11 1 0,5-5-2 16,-3 5 1-16,1-8 0 0,-2 0 0 0,2-1-2 16,-3-6-1-16,0 0-2 0,0 0-5 15,2 2-5-15,-2-2-15 0,0 0-14 16,3 3-40-16,-3-3-98 0,0 0-119 15</inkml:trace>
          <inkml:trace contextRef="#ctx0" brushRef="#br0" timeOffset="-892.5623">0 94 677 0,'0'0'36'15,"0"0"-2"-15,0 0-4 0,0 0-10 16,0 0-9-16,0 0-3 0,0 0-3 16,135-73-1-16,-96 62-4 0,-1 6-2 15,-10 2-1-15,-1 0-4 16,-12 3-4-16,8 0-14 0,-2 0-16 0,-12 0-29 15,9 7-44-15,-9-3-119 0,-3-1-50 16</inkml:trace>
          <inkml:trace contextRef="#ctx0" brushRef="#br0" timeOffset="902.3021">1106 766 683 0,'0'0'36'15,"0"0"-1"-15,0 0-7 0,0 0-9 16,0 0-12-16,0 0-3 0,0 0-4 16,120-49-3-16,-68 33-8 0,3 4-28 0,2-2-108 15,-1 6-164-15</inkml:trace>
          <inkml:trace contextRef="#ctx0" brushRef="#br0" timeOffset="1419.7228">174 1378 479 0,'0'0'68'0,"0"0"-5"0,0 0-16 16,0 0-11-16,0 0-2 0,0 0-4 0,0 0-5 15,135-18-2-15,-49-3-5 0,18-3-2 16,10-5-1-16,8-2-2 0,0 4-5 15,-10 0-4-15,-17 7-1 0,-18 5-4 16,-17 4 1-16,-23 6-1 0,-17 0-1 16,-11 5-1-16,-9 0-1 0,0 0-2 0,0 0-6 15,2 0-7-15,1 0-10 0,-3 0-17 16,0 0-28-16,0 0-82 16,-12 10-147-16</inkml:trace>
          <inkml:trace contextRef="#ctx0" brushRef="#br0" timeOffset="1757.3775">231 1675 430 0,'0'0'75'16,"0"0"-7"-16,0 0-17 0,0 0-18 16,0 0-12-16,0 0-5 0,0 0-2 15,0 0-2-15,0 0 1 0,0 0 3 16,-34 11 2-16,38-11 2 0,20 0 0 0,14 0-4 16,10 0-2-16,8-3-2 0,7-5-3 15,10-2 1-15,8-1-1 0,8-5-5 16,0-1 4-16,-6 6-9 0,-10-3 4 15,-10 6-3-15,-8 1-2 0,-16 4-1 16,-8 2-3-16,-5 1-10 0,-13 0-27 0,-2 0-109 16,-2 0-174-16,-9 0-10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06.94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F0E69F6-C390-4214-AEDB-2A03120583AB}" emma:medium="tactile" emma:mode="ink">
          <msink:context xmlns:msink="http://schemas.microsoft.com/ink/2010/main" type="inkDrawing" rotatedBoundingBox="4000,11175 6743,10608 7315,13372 4571,13940" hotPoints="6877,11101 7014,13551 4564,13687 4428,11238" semanticType="enclosure" shapeName="Square"/>
        </emma:interpretation>
      </emma:emma>
    </inkml:annotationXML>
    <inkml:trace contextRef="#ctx0" brushRef="#br0">241 109 188 0,'0'0'58'16,"0"0"15"-16,0 0 0 0,0 0-12 15,0 0-5-15,0 0-11 0,0 0-4 16,0 0-4-16,0 0-9 0,0 0-10 16,-53-104-5-16,50 102-9 0,3-1-5 15,0 3 0-15,0 0-4 0,0 0 2 0,0 9 3 16,5 13 0-16,7 9 2 0,-2 6 2 16,4 4-2-16,-4 7 4 0,5 3-4 15,-1 5 0-15,-1 7 1 0,1 3-1 16,-1 7 0-16,-7 6-1 0,5 1 0 15,-2-2-1 1,-2-6 1-16,-1-2-2 0,3-9 1 0,0-4 5 0,-3-2-3 16,-1 0 3-16,-1-1-3 0,5-1-1 15,-4-5 1-15,-1 2 1 0,1-1 2 16,0-1-2-16,-4-1 0 0,2 2 0 0,-1-4-2 16,-2-2 0-16,0 1 0 0,4-2-1 15,-4-2 1-15,0 1 0 0,0-2-1 16,0-2 0-16,0 0 0 0,0-1-1 15,-4-1 4-15,4 1-3 0,0-3 1 16,0 2 4-16,0-3-5 0,0-1 5 0,0-6-4 16,4-3 0-16,1 3 0 0,-4-9-1 15,4 9 1-15,-1-1-1 16,-1-8 1-16,-3 12-2 0,2-11 2 16,-2 5-2-16,0-3 1 0,0 1-1 0,0 0 1 15,0-11 0-15,0 0 0 0,0-9 1 16,0 0 0-16,0 0 0 0,0 2 0 15,3 0-1-15,-3 0 1 0,0 1-1 16,0 5 2-16,1 2-1 0,-1-5 0 16,3 6 0-16,-1-8-2 0,-2 5 2 0,4-2 1 15,2 5-1-15,-1-7 1 0,-2 0 0 16,1 3 0-16,-4-7 2 0,0 0 0 16,0 0 1-16,6 4 1 15,-1 0 0-15,13 2-1 0,1 1 0 0,10-6-1 16,7-1-1-16,3 0-1 0,8 0-1 15,4 0-1-15,6-8 1 0,4 2-1 16,7-2 0-16,6 1 1 0,5 3-1 16,3-3 1-16,2 1 0 0,2 1-1 15,2-1 1-15,2-2-2 0,10 3 1 0,2-6-1 16,3 5 0-16,3-2 0 0,1-3 0 16,0 2 0-16,-2 0 0 0,-6-1 1 15,-8 2-1-15,-4-1 0 0,-13 3 1 16,-6 0 1-16,-12 1 0 0,-7-1-1 15,-4-1 0-15,-8 3-1 0,-12-1 1 16,-3-1 2-16,-4 6 0 0,-7-6 2 16,2 1-1-16,-7 2 0 0,-2 0 0 15,-6 3 0-15,4-5-1 0,1 2 2 16,-1-2-2-16,1 3 1 0,-4-5-1 0,4 3-1 16,-1-2 0-16,1-7 1 0,-2 7 0 15,-2-15-1-15,-1-8 1 0,0-4-3 16,0-10-3-16,-1-4 4 0,-8-3-5 15,0-1 5-15,0-5 0 0,-2-6-2 16,-1-4 2-16,-3-7-4 0,5-6 3 0,-2-1 0 16,1-1 2-16,1-2-1 0,1 2 1 15,0-1-2-15,-1 0-3 0,9 2 3 16,-4 1-2-16,2 2 3 16,3 2 2-16,0 2-1 0,0 5 0 0,0 6-1 15,0 8 1-15,3 4-1 0,-1 9 0 16,2 1 0-16,-4 13 2 0,0-2-2 15,0-1 1-15,0 1-2 0,-4-6 0 16,-2 13 0-16,-3 0-1 0,-5 5 2 16,8 6 0-16,-7-5 0 0,-5 2 2 15,12 4-1-15,-12-4-6 0,0 0 7 0,0-1-6 16,-6 0 5-16,0-1 3 0,0 3-4 16,-4-1 0-16,-5 3-1 15,-6 3 0-15,-7-1 0 0,-10 3 4 0,-6 0-4 16,-8 3 2-16,-11 3-1 0,-1 0-1 15,-5 0 2-15,-3 0 0 0,-2 0 1 16,-5 0 0-16,-7-5-1 0,-4-3 0 16,-1 3 1-16,-8-2-2 0,-2 3 0 15,-7 4 1-15,-2 0-2 0,-4 0 1 0,-2 11-3 16,-1 2 0-16,12 3 0 0,5 4-7 16,15 1-14-16,9 6-34 0,13 2-84 15,15-4-171-15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04.05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70E6C2D-4A12-4C47-B05F-760BBDED6270}" emma:medium="tactile" emma:mode="ink">
          <msink:context xmlns:msink="http://schemas.microsoft.com/ink/2010/main" type="inkDrawing" rotatedBoundingBox="2960,10668 5737,10345 6001,12621 3225,12943" semanticType="enclosure" shapeName="Other">
            <msink:destinationLink direction="with" ref="{F6FCF885-EBD9-47B6-8DA7-2DDA4A6668F8}"/>
          </msink:context>
        </emma:interpretation>
      </emma:emma>
    </inkml:annotationXML>
    <inkml:trace contextRef="#ctx0" brushRef="#br0">-519 3027 421 0,'0'0'47'16,"0"0"10"-16,0 0-8 0,0 0-12 0,0 0-13 15,0 0-5-15,0 0-2 0,0 0-2 16,0 0-2-16,0 0-3 0,-24-86-4 15,24 86-4-15,0 0 0 0,0-3-3 16,0 3-1-16,0 0 0 0,0 0-1 16,0 0 1-16,0 0 1 0,0 16 1 0,10 13 1 15,4 8 0-15,0 2 1 0,-1 8-2 16,1 0 1-16,-2 4 1 16,1 3 2-16,-4 2 0 0,6-1 1 15,-3 0-3-15,-6-1 0 0,8-6 4 0,-5 1-4 16,-3-3 4-16,3-4-3 0,-5-1 0 15,5 2-1-15,-3-4 0 0,-1 2 1 16,2-1-2-16,-5 4 2 0,2 1-2 16,-4 2 2-16,5 1 0 0,-4 2 0 15,-1-1-1-15,3 0 2 0,-3 0-3 0,0-2 3 16,0-2-1-16,0 2 0 0,0-4 0 16,-3 2-1-16,2 1 4 0,-4 0-3 15,5-1 3-15,-4-2-3 0,4-3-1 16,0-2 0-16,0-3 0 0,0 0 0 15,4-3 0-15,1 1 2 0,-1 1-1 0,-2-12 2 16,2 4-2-16,1-2 0 0,-1-1-2 16,1 1 0-16,0-3-2 15,-1-7 1-15,1-3-1 0,-4 2-1 16,2-6-5-16,-1 0-14 0,-2-7-33 0,0 0-90 16,0 0-169-16</inkml:trace>
    <inkml:trace contextRef="#ctx0" brushRef="#br0" timeOffset="1282.6073">-505 2947 406 0,'0'0'72'0,"0"0"-15"16,0 0-22-16,0 0-11 0,0 0-11 16,0 0-5-16,0 0-1 0,0 0 2 15,0 0 2-15,-15-12 2 0,15 9 4 16,19 1-1-16,10-1-3 0,14 2 0 15,8-3-4-15,6 3 0 0,17-4 0 0,7 0 2 16,22 2 0-16,6-2-2 16,9 0-3-16,0 1-4 0,9 0-1 15,-4 1 0-15,0 3 0 0,-6-1 1 16,2-2-2-16,-3 1 0 0,-11 0-1 0,-3-1-1 16,-10 3 1-16,-12 0 1 0,-10 0 1 15,-8 0-1-15,-11 0 1 0,-9 0-3 16,-13 3 2-16,-14-1 0 0,-6 0-1 15,-9-2 2-15,0 0-1 0,0 0 0 16,0 0 0-16,4 3 1 0,-4-3-1 0,5 0-1 16,-4 1 0-16,2-1 0 15,-1 3 0-15,1-3 2 0,3 4-1 16,1-1 1-16,-1-2 0 0,5 6-1 16,-3-2 0-16,1 4 0 0,1-1 0 0,-4 2 0 15,6 7-1-15,-6-6 1 0,3 8 0 16,2 4 0-16,-2 1 0 0,4 12 1 15,-2-1-2-15,1 7-1 0,-2 2 2 16,5 5 1-16,2 1 0 0,-2 1 2 16,0 0-3-16,0-2-1 0,3 2 6 15,-3-3-3-15,-1 3 3 0,-1 2-3 0,-4 2-2 16,0 4 0-16,-3 4-1 0,-1 0 1 16,-1 7-1-16,1 7 2 0,-1-3-1 15,-2-1 0-15,2-4-1 0,1-5 2 16,-1-7-1-16,4-2 3 0,-2-5 3 15,0 0-3-15,1-9 4 0,-2-1-6 16,-1-2-1-16,1-3 1 0,-4-11 0 16,2 0-1-16,-3-6 0 0,2-1 1 15,-2 2-2-15,0-11 2 0,0 8-1 0,4-7 0 16,-4-3 1-16,0 3-1 0,0-9 0 16,0 0 0-16,0 0 0 0,0 2 0 15,5 0 0-15,-5 0 0 16,0 0 0-16,0 1 0 0,0 7 1 0,0-3 0 15,0 3-1-15,0-2 1 0,0-3 2 0,0 1-2 16,-5 1 0-16,-1 4 0 16,2-7 1-16,-10 3-2 0,1 1 0 15,-2-2 0-15,-9 0 0 0,-8 1 2 16,-5-1-1-16,-3-1-1 0,-5-1 0 0,-3-2 0 16,0 2 1-16,-3-1 1 0,0-1-1 15,3 0 1-15,0 2 0 0,-3-1-1 16,-1 1 0-16,1 2 0 0,-1-3 0 15,1-2 0-15,-2 6-1 0,9-6 1 16,-2 1-1-16,-1 3 1 0,5-1 0 0,-2 3 0 16,-1-1 1-16,2 1 0 15,-4-3 0-15,4 3 0 0,-4-3 0 16,-4 1 0-16,-2-1 0 0,-2-2-1 16,-3 3 0-16,-3 0 0 0,-1 0 0 0,5-2-1 15,1 2 1-15,4 1 0 0,1 3 0 16,3 0 2-16,-3-1 0 0,-5 3 1 15,-3 0-1-15,-2 3-1 0,-4-1 0 16,-6 0-1-16,5 3-1 0,-4-4 2 16,3 1-2-16,7-5 0 0,3 1 0 0,6 0 0 15,7-3 1-15,16-1 1 16,10-3-1-16,12-1 1 0,6-1-1 0,-3 0-1 16,3 0-2-16,-2 0-2 0,-1 3-5 15,2-3-9-15,-4 0-25 0,5 0-67 16,0 0-203-16,0 0-22 0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1.3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136F89-C0EC-41D9-965F-B26F43C25DF0}" emma:medium="tactile" emma:mode="ink">
          <msink:context xmlns:msink="http://schemas.microsoft.com/ink/2010/main" type="inkDrawing" rotatedBoundingBox="4346,12459 6897,10765 8840,13692 6290,15386" semanticType="enclosure" shapeName="Other"/>
        </emma:interpretation>
      </emma:emma>
    </inkml:annotationXML>
    <inkml:trace contextRef="#ctx0" brushRef="#br0">398 41 476 0,'0'0'63'0,"0"0"-20"0,0 0-13 16,0 0-13-16,0 0-3 0,0 0-2 0,0 0 1 15,0 0-1-15,0 0-2 0,-18-38-1 16,18 38-3-16,0-3-1 0,-4 3-3 16,4 0-4-16,0 0-4 15,0 0 1-15,0 0 1 0,0 24 2 0,0 6 3 16,0 16 0-16,0 2 2 0,9 8-1 15,-3-1 1-15,-2 3-2 0,4 4 3 16,-7 2 1-16,8 5-2 0,-3 5 3 16,-1 1-2-16,2 4-2 0,-2 1 1 15,1-3-2-15,-2 2 1 0,1-1-2 0,-4-2 3 16,4 1-2-16,-1 0 3 0,1-4 2 16,-1 2-4-16,1-5 3 0,-1-1-3 15,2-5-2-15,-3-7 2 0,2-2-1 16,-4-4-1-16,-1-2 1 0,0-4 0 15,0-2 0-15,0-2 2 0,-6-3-2 16,2-11 0-16,-1-3 0 0,5-6 0 16,-4-2 0-16,4 1 1 0,0-9-1 15,0 2 0-15,-2-4 0 0,2 2-1 16,0 1 0-16,0 1 1 0,0-10 0 0,0 0-1 16,0 8 0-16,0 0-1 0,0 0 1 15,0 1 0-15,0-3 0 0,0 3 1 16,0 8-1-16,0 1 0 0,2 3 0 15,-2 4 1-15,0-6-2 0,4 9 1 16,-4-2 4-16,6 1-3 0,-1 7 3 0,-1-10-1 16,4-4-3-16,-2-3 2 15,3-5 0-15,1 7-1 0,4-3 0 0,4-3 1 16,2 4-1-16,4-2 1 16,-2-5-1-16,-2 1 0 0,4-3 0 0,-2 3 0 15,1 3-1-15,-4-1 1 0,1-2 0 16,3 3 0-16,-2-4 1 0,1 1 1 15,-7-2-1-15,3-2 1 0,6 1-1 16,0-5-1-16,8 2 0 0,1-1 2 16,0 1-2-16,5-5 1 0,4 1-1 0,1-1 0 15,8 0-1-15,2-1 0 0,3-6 2 16,1 0 0-16,3-3-1 16,3-1 1-16,6 1 0 0,6-3-1 0,7 0 1 15,6 0-1-15,4-1 0 0,7 1 0 16,3-1 0-16,-2 3-2 0,-1-1 2 15,0 1-2-15,-6 1 1 0,-9 1 0 16,-7 3 0-16,-11-1 0 0,-4 3 1 16,-14 0 0-16,-6-1-1 0,-13 3 0 15,-11 2 0-15,-3-2 0 0,-8 0 1 0,-1-1 0 16,3 3 1-16,-9 0 1 0,0 0 1 16,0 0-2-16,3 0 1 0,-1 0 0 15,-2-2-2-15,0 0 0 0,0-10-1 16,0-12 2-16,0-8-7 0,0-12 5 15,0-1-4-15,-5-3 2 0,1-3 2 16,-2-2 0-16,-2-2 1 0,-2 1 0 16,5 2 0-16,-4-1 2 0,0-1 0 15,-1 4-1-15,1-3 0 0,0 0-2 16,3-5 1-16,-2-2 1 0,7-6-1 0,-4-3-2 16,5-11-3-16,0-6 0 0,0-8 0 15,5-9 3-15,-1 4 1 0,1 6 0 16,-1 11 1-16,-4 16 0 0,0 10 2 15,0 15-1-15,0 9 0 0,0 7 1 16,-4 1 0-16,1 5 0 0,-3-5 0 0,1 0-2 16,-1 1 0-16,-1-7-2 0,-2 0-3 15,-2 2 3-15,6 0-3 16,-1 6 2-16,-1 0 1 0,1 1 0 16,1 3-1-16,-4-1 1 0,5 6 0 0,-5 2 0 15,-6-8 0-15,0 5 0 0,-2 0 2 16,1 1-3-16,-7 5 2 0,4 0-1 15,-10-3-2-15,1 0 2 0,-4 3 1 16,3 1 0-16,-2 0 0 0,1 1 0 16,-3 0 0-16,-5 1 0 0,1 1 0 0,-7-1 0 15,-7 2 3-15,-5-4-3 0,-5 6 0 16,-1-1 0-16,-3 2-1 16,-1 0 1-16,0 0 2 0,-5 0-2 15,-1 0 0-15,-12 0 0 0,3 0-1 0,-12 0 1 16,-1 3-1-16,-6 7 0 0,-13-1 0 15,-4 2 1-15,-13 2-5 0,-9 0 1 16,-7 3-1-16,-2 0 0 0,9-5-11 16,9 2-37-16,13-2-240 0,15 0-40 15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2.5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99FD585-68AC-4446-A454-57B89AD8BC6B}" emma:medium="tactile" emma:mode="ink">
          <msink:context xmlns:msink="http://schemas.microsoft.com/ink/2010/main" type="inkDrawing" rotatedBoundingBox="13110,9041 16210,10870 14629,13549 11529,11719" semanticType="enclosure" shapeName="Other"/>
        </emma:interpretation>
      </emma:emma>
    </inkml:annotationXML>
    <inkml:trace contextRef="#ctx0" brushRef="#br0">27 137 378 0,'0'0'68'16,"0"0"-3"-16,0 0-9 0,-24-122-11 15,24 115-10-15,0 7-13 0,0-2-9 16,0 2-6-16,0-2-5 0,-3 1-5 16,3-2-6-16,0 3 1 0,0 0 2 15,0 4 1-15,0 22 6 0,0 19 2 0,8 20-2 16,-2 7 5-16,1 11-2 0,1 14 2 16,-1 12 4-16,-1 11-3 15,2 1 4-15,1 5-1 0,-1 0-5 16,4-1 4-16,1-5-2 0,-1-7-1 0,5-1 5 15,-1-6-1-15,1-5 4 0,-1-4-1 16,1-6 0-16,-7-8 0 0,5-6-5 16,-1-6 0-16,-4-11-5 0,-1-11-2 15,-1-16-1-15,-4-16 0 0,-2-8-1 16,-2-9 1-16,0 0 0 0,0 0-16 0,3 0-39 16,-2-25-107-16,4-12-158 0</inkml:trace>
    <inkml:trace contextRef="#ctx0" brushRef="#br0" timeOffset="816.9499">184 21 531 0,'0'0'42'0,"0"0"-1"15,0 0-12-15,0 0-18 0,0 0-5 16,0 0-2-16,0 0 1 0,0 0 0 16,161-18 2-16,-91 15 0 0,17 0 1 15,14 0 0-15,16-5 0 0,11-2-3 0,14 0 0 16,3-3-1-16,3 0-1 0,-7 0-1 16,-6 0-2-16,-11-1-1 15,-6 3 0-15,-11 3 1 0,-12 1-1 0,-9 0 1 16,-16 3 1-16,-14-1-2 0,-19 4 1 15,-17-1 0-15,-11 2-1 0,-9 0 1 16,0 0-1-16,0 0 1 0,1 0-3 0,2 0 1 16,-1 0 0-16,6 0 1 15,2 11 1-15,4 5 0 0,4 11 1 16,-2 4-1-16,5 4 1 0,3 5-1 0,0 4 0 16,2 4 2-16,1 8-3 0,0 2 6 15,-1 6-7-15,-4 6 1 0,1 5 1 16,-4 11-1-16,-1 8 2 0,-1 6-2 15,-1 9 2-15,-1 5 2 0,0 6-6 16,-1 6 6-16,-1 0-5 0,2 2 0 0,-1-5 4 16,0-5-2-16,1-15 3 15,0-15-1-15,-2-12 1 0,1-13 4 0,-1-8-3 16,-2-9 4-16,-2-6-3 16,-3-13 0-16,-2-4 0 0,-1-8-1 0,-1-9-3 15,1 0 0-15,-3-6 0 0,0 8-1 16,0-2 1-16,0 0-1 0,-3 9 1 15,-8-7 0-15,-8 5 0 0,-13 1 1 16,-1-6-1-16,-9-2 1 0,-5-1 0 16,-2-5-1-16,-11 3 1 0,-5-3 0 0,-3 0-1 15,-7 0 1-15,-6 0-2 0,-6 0 1 16,-8-3-1-16,-4-4 0 16,-9 1 0-16,-5-3 0 0,-3 1 1 0,-4 1-1 15,3 1 2-15,5 3 0 0,0 1 0 16,3 2 0-16,3 0-2 0,0 0 0 15,3 5-2-15,5-2-5 0,3 7-22 16,6 1-54-16,8 0-184 0,6-10-54 16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44.0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5094939-3E95-4D61-8F30-17D4E0C2BBBD}" emma:medium="tactile" emma:mode="ink">
          <msink:context xmlns:msink="http://schemas.microsoft.com/ink/2010/main" type="inkDrawing" rotatedBoundingBox="22543,8178 27242,7908 27248,8009 22548,8278" shapeName="Other"/>
        </emma:interpretation>
      </emma:emma>
    </inkml:annotationXML>
    <inkml:trace contextRef="#ctx0" brushRef="#br0">28 238 179 0,'0'0'65'0,"0"0"11"0,0 0-4 16,0 0-17-16,0 0-14 0,0 0-6 0,0 0-6 15,0 0-3-15,0 0-3 0,-29 1-4 16,29-1 0-16,0 0-3 16,0 0-2-16,0 0-1 0,0 0-2 15,6 0 0-15,12 0 3 0,10 3-2 0,9-1 2 16,2-2-2-16,5 0 0 0,7 0-3 16,2 0-2-16,7 0-2 0,0-2-2 15,1-1-2-15,3 3-1 0,2 0 0 16,0 0 0-16,0 0-1 0,0 0 1 15,0 3 1-15,3-3 0 0,2 0-1 0,-3 0 0 16,2 0-1-16,-2-7 1 0,-2 0 1 16,-4-1-1-16,0 2 1 0,-5-2 0 15,-2 5 0-15,-2-2-1 16,-5 2 1-16,-1 3-2 0,-5 0 1 0,0 0 0 16,-3 0 0-16,1 0 0 0,0 0-1 15,2 0 1-15,0 3 0 0,1-2 0 16,2 3 1-16,-1-4-1 0,3 0 2 15,1 0-3-15,-2 0 2 0,1 0-1 16,0-4-2-16,-2 4 2 0,0 0 0 0,-2-1 0 16,1 1 0-16,-2-3 0 0,-1-2 0 15,1 4 1-15,-3-4 0 0,1-1 0 16,1 1 1-16,4-1-1 0,-1 0-2 16,-1-1 1-16,4 3 2 0,0-4-1 15,-2 2 3-15,-5 1-3 0,1 0-2 16,-16 4 1-16,7-4-2 0,-4 3 2 15,-8 2 0-15,12-2-1 0,-4 0 1 16,-1 0 0-16,11-1 1 0,-4 1-1 16,1 0 1-16,3-1-1 0,2-1 0 0,-1 0 0 15,3 0 0-15,3 0 0 0,-4-2-1 16,0-2 1-16,-2 0-2 0,-2 2 2 16,-1 1 0-16,-1 2-1 15,1 0 3-15,-3 1-3 0,2 0 1 0,2 0 0 16,1 2 1-16,4-2-1 0,0-1 2 0,5-1-2 15,-1 0 0-15,4 1-1 16,5-1 1-16,1 0-1 0,1 2 2 0,0 0-2 16,-1-1 1-16,-8 1 1 15,-1 1-2-15,-17-2 2 0,1 3-1 0,-13-4 0 16,-9 4 1-16,2 0-1 0,-11 0 0 16,0 0-1-16,0 0-1 0,1 0-1 15,2 0-6-15,-1 0-17 0,1 0-37 16,-2 0-118-16,2 0-133 0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4.5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21F06EC-7FBF-45BF-B097-139CFF50BC98}" emma:medium="tactile" emma:mode="ink">
          <msink:context xmlns:msink="http://schemas.microsoft.com/ink/2010/main" type="inkDrawing" rotatedBoundingBox="13178,11162 16081,10177 17094,13161 14191,14146" semanticType="enclosure" shapeName="Other"/>
        </emma:interpretation>
      </emma:emma>
    </inkml:annotationXML>
    <inkml:trace contextRef="#ctx0" brushRef="#br0">138 121 413 0,'0'0'68'0,"0"0"-6"0,0 0-17 15,0 0-17-15,0 0-7 0,0 0-3 16,0 0-2-16,0 0-8 0,0 0-7 16,0 0-4-16,0-50 1 15,17 74 1-15,3 15 4 0,-1 16 1 0,4 16-3 16,-4 14 2-16,1 15-4 0,-2 15 0 15,-3 15 2-15,-2 12-3 0,1 6 4 16,-1 2 0-16,-1-2-1 0,2-2 2 16,-1-8-3-16,5-9-1 0,-2-10 1 15,2-13-2-15,-5-11 3 0,-1-11 1 16,0-9-2-16,-3-6 4 0,-3-9-3 0,0-6 0 16,2-8 0-16,-4-3 1 0,2-9 3 15,-1-9 1-15,-1-5 2 16,2-7 0-16,-3-6-1 0,3 4-2 0,-1-8-2 15,4 7-1-15,1-3 1 0,4-3-1 16,8 3 0-16,5-3-1 0,8 0 0 16,1-4-1-16,-1 0-1 0,8 0 2 15,4 0-1-15,6 0 0 0,10-6 0 16,9-3-1-16,12-4 0 0,12 1 0 0,15-7 0 16,13 2 1-16,13 0-1 0,13-2 2 15,6 1-1-15,4 3 0 0,-4 2-1 16,-1 1 1-16,-12 5 0 0,-7-3 0 15,-12 1 0-15,-12 0 0 0,-9 1 0 16,-18-1 1-16,-11 2 1 0,-15 1 1 0,-22 2 3 16,-8-3 2-16,-11 7 4 0,-12-3 4 15,1 3-1-15,-7 0-4 16,0 0-2-16,0-8-4 0,0-10-1 16,-9-4-7-16,-4-9 4 0,-2 0-6 0,1-2 2 15,-4-9 3-15,3-9-2 0,-4-11 0 16,-1-10-3-16,-1-12-1 0,-3-5-3 15,3-4-1-15,0 1-5 0,1 2 1 16,7 2 0-16,-1 3 0 0,8-1 8 16,5-1 0-16,1 1 4 0,0-2 4 0,0 2-2 15,6 0 1-15,0 2-1 0,1 6 2 16,-2 8-2-16,-1 8 3 0,-4 6-1 16,0 11 1-16,0 3 2 0,-9 5-5 15,-4 3 4-15,-1 2-5 0,1 7 2 16,-4 1 2-16,-1 2 1 0,-1 1 0 15,-2 6-1-15,0 0 0 0,-2 0-1 16,-1 3 0-16,0-1 0 0,0 2 1 16,-3 0 0-16,0 2 0 0,-2-2 0 15,-5 0-1-15,-4-3-1 0,-9 3-1 0,-5-2 0 16,-10 2 1-16,-7 3 0 0,-8-2 0 16,-8 4 1-16,-9 6-1 0,-9 0-1 15,-10 0 2-15,-13 6-1 0,-11 6 1 16,-11 3-1-16,-6 5-2 0,-9 0-1 15,-10 4-2-15,-6-2-2 0,-1 3-9 0,6-1-22 16,1 0-70-16,12 1-193 16,9-8-6-16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5.84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B9521C4-AEE0-4673-B8C4-0DCD331ADFC6}" emma:medium="tactile" emma:mode="ink">
          <msink:context xmlns:msink="http://schemas.microsoft.com/ink/2010/main" type="inkDrawing" rotatedBoundingBox="14557,11885 17785,11878 17790,14179 14562,14185" semanticType="enclosure" shapeName="Other"/>
        </emma:interpretation>
      </emma:emma>
    </inkml:annotationXML>
    <inkml:trace contextRef="#ctx0" brushRef="#br0">281 105 477 0,'0'0'40'0,"0"0"-3"16,0 0-6-16,0 0-13 0,0 0-8 0,0 0-3 16,0 0-2-16,0 0 1 0,0 0 1 15,0 0 0-15,-23-52-1 0,23 48-3 16,0 3-5-16,0 1 0 0,0 0 1 15,8 18 1-15,2 17 4 0,5 18-1 16,-1 11 4-16,5 13-3 0,-1 9 3 0,0 12-1 16,-3 7-1-16,-1 13 1 15,-1 1-6-15,-5 5 3 0,4-5 0 16,-3-7-2-16,-3-9 2 0,3-6-2 16,0-10-3-16,-3-8 3 0,-1-3-2 0,2-9-1 15,-2 0 1-15,-4-3 2 0,4-2-2 16,-1-4 2-16,-2-5-1 0,1-2 0 15,-2-7-1-15,4-5 2 0,-2-12 0 16,1 0 2-16,4-5-1 0,4-3 3 16,-2 1 5-16,4-1-5 0,1-7 6 0,3 1-4 15,10 0-1-15,4-4-1 0,3-4-1 16,8-3-1-16,7-2-1 0,7 0-1 16,5 0-1-16,8-5 0 0,7-3-4 15,10 2 2-15,8-4-3 0,10 2 5 16,12 1 0-16,11-2-1 0,16 3 1 15,8 1 0-15,12 0 1 0,1 1-1 16,-4 2 0-16,-6 2-1 0,-13 0 0 16,-15 0 1-16,-14 0-1 0,-17 0 2 15,-16 2-1-15,-18 6 0 0,-22-5 3 0,-11 5-3 16,-14-5 6-16,-9 0-6 16,1 0 3-16,-7-3 1 0,0 0 2 0,0 0 2 15,2 0-6-15,-2 1 5 0,0-1-4 16,3 0 3-16,-3 0 2 0,0 0 0 15,0-9-3-15,0-13 1 0,0-10-3 16,-8-16-2-16,-1-3 1 0,-1-11-3 16,-4-11 2-16,-4-8-3 0,2-9 0 15,-4-5-2-15,-1-2 0 0,1 2-2 16,2 1-1-16,3 3 2 0,5 5 0 0,1 0 4 16,1 1 0-16,7 6 1 0,1 0 1 15,0 1 0-15,0 5 1 0,1 3-1 16,7 3 1-16,-2 8-1 0,1 1 1 15,-2 5-1-15,-1 5-3 0,-2 4 2 16,-2 4-4-16,0 5 4 0,0 3 0 0,-2-1 0 16,-7 4 0-16,-3-3 0 0,0 5-1 15,-4 0 0-15,-4 4 0 0,2 3 0 16,-3 2 2-16,-4 2-1 16,-1 7 1-16,-5 1 0 0,-3 6-2 0,0-1 0 15,-7 3 1-15,-1 0 0 0,-3 0 0 16,-5 0 0-16,-2 0-1 0,-8 0 1 15,-2 0 0-15,-6 0 1 0,-5 0-2 16,-2 0 1-16,-4 0 0 0,-3 3 1 16,-4 3 1-16,-4 1 0 0,-5-1-2 0,-7 1 1 15,-2 1-1-15,-9-5-1 0,-2 5 1 16,-10-7 0-16,-3 4 0 16,-4-3 0-16,-1 0 0 0,6 2 0 0,5 5-1 15,5 2-2-15,8 9-6 0,6 4-9 16,3 7-35-16,9 3-141 0,4-4-116 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24.0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D35090B-7581-4828-B5C0-F8209A34CC28}" emma:medium="tactile" emma:mode="ink">
          <msink:context xmlns:msink="http://schemas.microsoft.com/ink/2010/main" type="writingRegion" rotatedBoundingBox="25698,7776 27271,7651 27387,9117 25814,9242"/>
        </emma:interpretation>
      </emma:emma>
    </inkml:annotationXML>
    <inkml:traceGroup>
      <inkml:annotationXML>
        <emma:emma xmlns:emma="http://www.w3.org/2003/04/emma" version="1.0">
          <emma:interpretation id="{15CC8D71-972A-4051-B755-FD4E9873B4A3}" emma:medium="tactile" emma:mode="ink">
            <msink:context xmlns:msink="http://schemas.microsoft.com/ink/2010/main" type="paragraph" rotatedBoundingBox="25698,7776 27271,7651 27387,9117 25814,9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0884E1-EED2-41C6-9267-B2B6A8915D95}" emma:medium="tactile" emma:mode="ink">
              <msink:context xmlns:msink="http://schemas.microsoft.com/ink/2010/main" type="line" rotatedBoundingBox="25698,7776 27271,7651 27387,9117 25814,9242"/>
            </emma:interpretation>
          </emma:emma>
        </inkml:annotationXML>
        <inkml:traceGroup>
          <inkml:annotationXML>
            <emma:emma xmlns:emma="http://www.w3.org/2003/04/emma" version="1.0">
              <emma:interpretation id="{947A18AC-31B9-4409-9CC2-684ED76847FA}" emma:medium="tactile" emma:mode="ink">
                <msink:context xmlns:msink="http://schemas.microsoft.com/ink/2010/main" type="inkWord" rotatedBoundingBox="25698,7776 27271,7651 27387,9117 25814,924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1337-1879 631 0,'0'0'30'0,"0"0"-3"15,0 0-10-15,0 0-8 0,0 0-6 16,0 0-1-16,0 0 2 0,0 0 4 16,40 130 0-16,-20-66 1 0,1 6-1 15,0 4-1-15,0 3 2 0,0-3-5 16,-1-3 3-16,-2-5-5 0,-3-6-2 0,-5-6 1 16,2-11-3-16,-6-11 1 0,-4-8-3 15,1-7-3-15,-3-10-9 0,1 2-16 16,-1-9-47-16,0 0-94 0,0-17-126 15</inkml:trace>
          <inkml:trace contextRef="#ctx0" brushRef="#br0" timeOffset="169.7337">1328-1804 669 0,'0'0'24'0,"0"0"-2"15,0 0-3-15,0 0-8 16,0 0-4-16,117-64-3 0,-66 55-4 0,-3 4 0 15,0 1-1-15,-1 4-3 0,-2 0-1 16,-6 0-5-16,-3 9-13 0,-3 2-15 16,-12 0-45-16,2 5-97 0,-8-5-107 0</inkml:trace>
          <inkml:trace contextRef="#ctx0" brushRef="#br0" timeOffset="427.4569">1238-1379 597 0,'0'0'30'0,"0"0"3"0,0 0-2 0,0 0-5 15,0 0-12-15,0 0-5 0,112 8-4 16,-61-8-1-16,4 0-5 0,3 0-1 0,1 0-3 16,-2 0-15-16,-1 1-52 15,-4 4-189-15,-7 0-46 0</inkml:trace>
          <inkml:trace contextRef="#ctx0" brushRef="#br0" timeOffset="1048.6238">2264-1530 315 0,'0'0'50'0,"0"0"-7"16,0 0-11-16,0 0-7 0,0 0-6 15,0 0 6-15,0 0-1 0,0 0 0 16,0 0-3-16,0 0-3 0,-36-60-2 16,36 41-3-16,3 2 1 0,11-10-1 15,2 8 0-15,7 0 0 0,8 0 0 0,9-2 0 16,8 3 2-16,12 1-2 0,6 4-1 16,-3 5-3-16,0 8-3 15,-10 0-6-15,-14 13 0 0,-11 12-5 0,-11 6 1 16,-12 6 1-16,-8 7-1 0,-17-1 2 15,-12-1-1-15,-2-1 2 0,-7-5 0 0,2-4 1 16,2-2-1-16,4-8 1 16,10-7-1-16,8-5 0 0,10-7-1 15,5-3 0-15,0 6 8 0,0 5-6 16,11 1 7-16,10 3-4 0,5-2-1 0,7 0 1 16,3-2 2-16,-2-1 1 0,4 3 0 15,-2 0-1-15,-12-4-2 0,-1 2 0 16,-13-3-1-16,-5-7-1 0,1 4 2 15,-6 1-1-15,0 5 1 0,-14 4 0 16,-5 5-2-16,-7-2 0 0,-7 0-3 0,-17 4-6 16,-13 7-28-16,-26 1-194 15,-23-3-90-15</inkml:trace>
          <inkml:trace contextRef="#ctx0" brushRef="#br0" timeOffset="4320.0972">1465-486 497 0,'0'0'56'0,"0"0"-1"16,0 0-5-16,0 0-19 0,172 35-16 15,-81-35-11-15,18 0-14 0,16-3-63 0,9-13-211 16,1-3-19-16</inkml:trace>
          <inkml:trace contextRef="#ctx0" brushRef="#br0" timeOffset="4194.8468">1567-607 572 0,'0'0'46'0,"0"0"-3"0,0 0-11 16,0 0-6-16,0 0-11 0,0 0-5 15,129-44-3-15,-60 31-4 0,6-3-2 16,5 0 0-16,-3 3-2 0,-4 2-2 16,-11 0-1-16,-9 5-5 0,-20 1-9 0,-14 3-15 15,-10 2-34-15,-4 0-32 0,1 0-72 16,-6 3-101-16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22.3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33F160-2DA3-4A39-988D-5589B004E6D0}" emma:medium="tactile" emma:mode="ink">
          <msink:context xmlns:msink="http://schemas.microsoft.com/ink/2010/main" type="writingRegion" rotatedBoundingBox="13321,7255 14706,8298 13770,9540 12385,8497"/>
        </emma:interpretation>
      </emma:emma>
    </inkml:annotationXML>
    <inkml:traceGroup>
      <inkml:annotationXML>
        <emma:emma xmlns:emma="http://www.w3.org/2003/04/emma" version="1.0">
          <emma:interpretation id="{570A0784-EADB-41BC-9188-EDDB83D5CC4A}" emma:medium="tactile" emma:mode="ink">
            <msink:context xmlns:msink="http://schemas.microsoft.com/ink/2010/main" type="paragraph" rotatedBoundingBox="13321,7255 14706,8298 13770,9540 12385,8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819182-845A-4A43-A3C7-B1982F449427}" emma:medium="tactile" emma:mode="ink">
              <msink:context xmlns:msink="http://schemas.microsoft.com/ink/2010/main" type="line" rotatedBoundingBox="13321,7255 14706,8298 13770,9540 12385,8497"/>
            </emma:interpretation>
          </emma:emma>
        </inkml:annotationXML>
        <inkml:traceGroup>
          <inkml:annotationXML>
            <emma:emma xmlns:emma="http://www.w3.org/2003/04/emma" version="1.0">
              <emma:interpretation id="{69112FA2-A717-4E13-B5A2-0E0F6BF3E61D}" emma:medium="tactile" emma:mode="ink">
                <msink:context xmlns:msink="http://schemas.microsoft.com/ink/2010/main" type="inkWord" rotatedBoundingBox="13321,7255 14706,8298 13770,9540 12385,849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 33 495 0,'0'0'78'15,"0"0"-13"-15,0 0-16 0,0 0-12 16,0 0-11-16,0 0-8 0,0 0-5 16,0 0-2-16,0 0-6 0,-24-33-1 0,24 33-2 15,4 9 0-15,10 13 0 0,5 17 0 16,-1 6 2-16,-3 8-2 0,3 4 0 15,-3 3 0-15,-1-1-1 0,-1 0 0 16,-4-3 1-16,2-2 3 0,-2-6-4 16,0-5 3-16,-3-7-5 0,1-9 0 0,-1-5 0 15,-3-6 0-15,-1-10-1 0,-2 0 0 16,0-6-5-16,0 0-5 0,0 0-8 16,0 0-23-16,0 0-27 0,-2-19-30 15,-11-10-23-15,-5-15-11 0,-5-7 1 16,2-7 22-16</inkml:trace>
          <inkml:trace contextRef="#ctx0" brushRef="#br0" timeOffset="354.4412">51 451 769 0,'0'0'17'0,"0"0"0"0,0 0-4 0,0 0-6 16,0 0-4-16,0 0-1 0,0 0-3 15,155-29-1-15,-103 21-8 16,-4 0-15-16,3 5-35 0,-3-1-88 16,2 0-157-16</inkml:trace>
          <inkml:trace contextRef="#ctx0" brushRef="#br0" timeOffset="122.0275">16 241 56 0,'0'0'94'16,"-38"-128"10"-16,25 74-3 0,4 17-13 16,9 5-13-16,0 7-21 0,13 1-14 15,13-6-9-15,7 7-6 0,9 1-3 0,9 1-4 16,6 4-7-16,5-1-4 0,3 4-6 16,-2 3-2-16,-3 3-4 0,-9 8-11 15,-9 0-32-15,-12 14-92 0,-12 1-152 16</inkml:trace>
          <inkml:trace contextRef="#ctx0" brushRef="#br0" timeOffset="976.5014">852 65 697 0,'0'0'33'0,"0"0"-10"0,0 0-8 16,0 0-8-16,0 0 0 0,0 0-2 0,128-67 0 15,-86 67-2-15,-3 11-3 0,-3 9-1 16,-6 5 0-16,-4 9 1 16,-11 5-1-16,-5 4 3 0,-7 2-2 0,-3-2 2 15,0 2-1-15,-7-4 2 0,-4-1-2 16,-4-2 3-16,2-6 4 0,-1 1-4 15,5-12 6-15,5-5-6 0,2-9 2 16,2-7 1-16,-3 0 0 0,3 4 3 16,14 3 0-16,17-1-1 0,22-6-3 0,13-2-3 15,20-19-12-15,13-2-15 0,5-11-174 16,-5-3-133-16</inkml:trace>
          <inkml:trace contextRef="#ctx0" brushRef="#br0" timeOffset="5051.662">174 1263 279 0,'0'0'71'0,"0"0"-13"16,0 0-4-16,0 0-11 0,0 0-7 16,0 0-7-16,0 0-8 0,0 0-8 0,0 0-2 15,0 0 1-15,-26-29 3 0,68 17-2 16,8-3 1-16,15 1-2 16,11 1 0-16,13-6-1 0,9 0 3 15,7-1-2-15,9-2 0 0,-2 3-4 0,-9 2-4 16,-13 4-1-16,-17 2-3 0,-13 5-1 15,-17 1 0-15,-11 0-3 0,-17 4-5 16,-6 1-14-16,-9 0-27 0,0 0-45 16,0 0-56-16,0 0-129 0</inkml:trace>
          <inkml:trace contextRef="#ctx0" brushRef="#br0" timeOffset="5227.674">490 1327 603 0,'0'0'50'0,"0"0"-7"16,0 0-12-16,0 0-12 15,0 0-5-15,0 0-2 0,0 0-2 16,117-15-5-16,-40 1-6 0,14-2-10 0,10 2-34 16,6-1-242-16,-2 1-33 0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7.6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A53784-3BD0-45E2-9F50-B67DB8FB48BB}" emma:medium="tactile" emma:mode="ink">
          <msink:context xmlns:msink="http://schemas.microsoft.com/ink/2010/main" type="inkDrawing" rotatedBoundingBox="24565,9349 27672,9718 27413,11902 24306,11534" hotPoints="27067,9607 27307,11381 24989,11695 24748,9921" semanticType="enclosure" shapeName="Rectangle"/>
        </emma:interpretation>
      </emma:emma>
    </inkml:annotationXML>
    <inkml:trace contextRef="#ctx0" brushRef="#br0">0 266 581 0,'0'0'9'0,"0"0"2"0,0 0-2 16,0 0-2-16,116-74-2 0,-54 67-2 15,17 3-1-15,12 1 0 0,12 0 0 16,13-2-2-16,7-1 1 0,10-3 0 15,8-2 1-15,5-4-1 0,4 2 1 16,6-2 1-16,-1 1 0 0,-3 2 1 0,-9 1 0 16,-8 2 1-16,-16-2-1 15,-12 2 1-15,-16 1 0 0,-12-1 1 16,-21-1 1-16,-17 5 0 0,-17 2-2 16,-15 3-1-16,-9 0-3 0,0-3-1 0,0 3-1 15,4 0-1-15,1 3 2 0,-4 11 0 16,2 12 0-16,-3 1 1 0,0 14-2 15,0 1 2-15,0 1-1 0,2 5 1 16,2 1 0-16,4-2 0 0,0 2 1 16,1 5 2-16,4-2-3 0,2 3 2 0,2 5 4 15,2 2-5-15,1 2 3 0,2 2-4 16,-1 2-2-16,2 3 1 0,-1 2-2 16,-1 0 2-16,1 0 0 15,-1-1 2-15,-3-3-2 0,1-5 3 0,-2-5 0 16,-1-5 2-16,1-8 3 0,-5-4-1 15,1-4 4-15,1-5-4 0,-1-1 0 16,-4-14-1-16,-4-7 0 0,1 0-3 16,-3-5-1-16,-2-1 0 0,4 1-2 15,-5-6 2-15,0 5-1 0,-14 5 2 0,-10 2-2 16,-9 4 1-16,-3-3 0 0,-3-5-1 16,0 5 0-16,-3-7 0 0,-3 3 0 15,0-3 1-15,-6 3 0 0,-5-3 1 16,-4 1 0-16,-3-1 1 0,-6 3-3 15,-2 1 2-15,-1-2 0 0,-3 2-1 0,-5-2 1 16,0-1 0-16,-1 0-2 16,-3-2 0-16,0 2-1 0,-2 0 1 15,-4-1-2-15,-5-1 1 0,-4 3 0 16,-8-6 0-16,-1 2 1 0,-3-2 0 0,2 1 0 16,3-2 0-16,9 1 0 0,9-2-2 15,10 0 0-15,11 0-1 0,24 0-3 16,5 0-5-16,14-2-23 0,9-4-38 15,2 2-231-15,13-6-26 0</inkml:trace>
    <inkml:trace contextRef="#ctx0" brushRef="#br0" timeOffset="-758.4787">277 427 282 0,'0'0'64'0,"0"0"-11"0,0 0-9 16,-6-137-10-16,6 118-1 0,0 11-3 15,0 1-2-15,0-1-8 0,0 1-6 16,0 0-3-16,0 1-2 0,0 6 2 16,0-2-1-16,0 2 0 0,0-3 0 0,0 0-4 15,0 3-5-15,0 0-1 0,0 3-1 16,4 26 1-16,2 15 5 0,3 23-1 15,0 8 2-15,0 10 5 16,1 7-4-16,0 11 1 0,2 9-2 0,-1 12-2 16,-1 6 3-16,-1 3 0 0,2-6-1 0,-2-11 2 15,3-9-3-15,-3-15 2 0,-2-13-4 16,2-13-2-16,-4-13 1 0,-1-20-1 16,-1-4 0-16,-3-11-1 0,0-12-1 15,2 3-2-15,-2-9-5 0,0 0-22 16,0 0-61-16,0-6-204 0,3-24-17 15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33.7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6FCF885-EBD9-47B6-8DA7-2DDA4A6668F8}" emma:medium="tactile" emma:mode="ink">
          <msink:context xmlns:msink="http://schemas.microsoft.com/ink/2010/main" type="inkDrawing" rotatedBoundingBox="1792,4775 3032,11743 1804,11961 564,4994" semanticType="callout" shapeName="Other">
            <msink:sourceLink direction="with" ref="{770E6C2D-4A12-4C47-B05F-760BBDED6270}"/>
            <msink:sourceLink direction="with" ref="{EB6CD4DE-BCC9-4CA0-93B6-F40DB9607E23}"/>
          </msink:context>
        </emma:interpretation>
      </emma:emma>
    </inkml:annotationXML>
    <inkml:trace contextRef="#ctx0" brushRef="#br0">1987 6834 472 0,'0'0'11'0,"0"0"12"15,0 0 8-15,0 0 1 0,0 0-5 16,0 0-9-16,0 0-7 0,0 0-1 16,0 0-3-16,6-38-1 0,-6 35 0 15,0 3 0-15,-6 0-2 0,-12 0-3 0,-8 9 0 16,-7 6 1-16,-3-3 0 0,3 1 1 16,-2-2 0-16,-1 0 0 0,2 0 1 15,-2-1-1-15,1 1 1 0,2-5-1 16,1 3-2-16,-1-2 2 0,14-3 0 15,-5-1 1-15,6-2 1 0,-2-1-1 16,-7 0 2-16,8 0 1 0,-9 0 0 16,3-7-1-16,-2-1-1 0,-6-2-2 15,0-1 0-15,0-5 0 0,4 2 0 16,-2-1 0-16,0-2 1 0,3-1-1 0,1 0 1 16,-2-4-1-16,5-3 0 0,0-2 1 15,2 1 1-15,-1-3 2 0,4-1-3 16,3 0 2-16,1 0-3 0,2 0 2 15,-1 1-2-15,1-3 3 0,2 3 0 16,-4-1-4-16,2-2 4 0,-5-2-8 16,4-2 3-16,-1-1 1 0,0-2-3 0,-1 1 2 15,4-2-1-15,0-2 1 16,1-2 0-16,-3 0 0 0,4-3-1 16,-4 1 1-16,1-1 0 0,-2 2 0 0,0 2 2 15,-2 1-2-15,2 2 1 0,0 3-1 16,-3 1-1-16,3-3 2 0,-3 2 0 15,5-1-1-15,-1-2 0 0,-1 1-4 16,6-2 3-16,-2 1-4 0,2-5 4 16,0 0 1-16,-1-2-2 0,1-3 2 0,-2-3-1 15,-1 0 1-15,-3 1 0 0,5-3 1 16,-4-1-1-16,-4 1 0 0,5 1-1 16,-2 4 2-16,6-4-2 15,0 2 3-15,0-1-5 0,-2-6 4 0,7 5-2 16,-5-5-3-16,3 2 4 0,-3-3-3 15,4 0 2-15,-1-2 1 0,-3 0 0 16,0 0 1-16,0-1-2 0,-2 0 1 16,-1 4-1-16,2 2 1 0,1-1-1 15,-2 1 1-15,-2-2-1 0,4 3 2 0,0-1-2 16,3-1-3-16,1-2 3 0,2 0-2 16,2 0 2-16,-4-1 1 0,1 0-1 15,-1-1 2-15,1-2-2 16,-2 2 1-16,-2 2-1 0,2 3 1 0,2 4 0 15,-2 2 0-15,1 1-1 0,-2-2 2 0,1 3-2 16,-3-7-4-16,3 0 4 16,-2-1-4-16,-1 0 4 0,3 1 1 15,-3-2 0-15,3 4 0 0,-3-1-1 16,1-1 2-16,2 3-3 0,2 1 4 0,-1 1-3 16,1 2 2-16,-1 0-2 0,4 1 1 15,1 2-1-15,0 2 1 0,0 1 1 16,0 4 0-16,0 0-1 0,0-2-3 15,0-4 1-15,0 2-3 0,0-6 3 16,0 4 2-16,0-4-1 0,6 0 1 0,3 2-1 16,0 4 1-16,1 0-1 15,-1 0 2-15,0 5-1 0,2-5 0 0,-2 4-1 16,0 0 1-16,0 4 0 16,0 0 0-16,0 6-1 0,-4-1 0 0,-4 0-1 15,-1 8 1-15,0-7 0 0,0 3 1 16,0-2-1-16,0 0 0 0,0-2-1 15,0 2-4-15,0 0 6 0,0-1-5 16,0 1 4-16,0 1 1 0,0 7-2 16,0-11 2-16,0 1-1 0,0 14 0 0,0-13 1 15,0 0 0-15,0 12 1 0,0-11-1 16,0 10-2-16,0 2 2 0,0-2 0 16,-1 1-1-16,-2-2 0 15,3 11 0-15,0-10-2 0,0 10 2 0,-2-11 1 16,2 2-1-16,0 2 0 0,-3-2 1 15,3 8-1-15,-1-8 0 0,1 8 0 16,0 1 1-16,0-1 0 0,0 9 0 16,-3-2-1-16,3 2 2 0,0-2-2 15,0 0 0-15,0 0-1 0,0-1 0 0,0 2 1 16,0-2-1-16,0 1 3 0,0-1-3 16,0 2 1-16,0-1-1 0,0-1 0 15,0 1 2-15,0-1-1 0,0 3 0 16,0-1 0-16,0 1 0 0,0-4 0 15,0 4-1-15,0-1 1 0,0 1-1 16,0-2 0-16,0 2 1 0,0-3-2 16,0 3 1-16,0-2 1 0,0 2-1 15,0 0 3-15,0-3-2 0,0 3 0 16,0 0 0-16,0-1 1 0,0 1-1 0,0 0-1 16,0 0 2-16,0-2-1 0,0 2 1 15,0 0-1-15,0 0 0 0,0 0 0 16,0 0-1-16,0 0 1 0,0-3 0 15,0 3 1-15,0 0 0 0,0 0-1 16,0 0 0-16,0 0 0 0,0 0 0 0,0 0 0 16,0 0 0-16,0 0 0 0,0 0 0 15,0 0 0-15,0 0 0 16,0 0 0-16,0 0 0 0,0 0 0 16,0 0 0-16,0 0-1 0,0 0 1 0,0 0 0 15,0 0 0-15,0 0 1 0,0 0 0 16,0 0-1-16,0 0 0 0,0 0-1 15,0 0 1-15,0 0 1 0,0 0-1 16,0 0 0-16,0 0 0 0,0 0-1 16,0 0 1-16,0 0-1 0,0 0 0 0,0 0 0 15,0 0-2-15,0 0-2 0,0 0-13 16,0 0-36-16,0 0-169 0,7 0-105 16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36.4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0EA2252-8B3F-4D3E-88E8-8813B452C504}" emma:medium="tactile" emma:mode="ink">
          <msink:context xmlns:msink="http://schemas.microsoft.com/ink/2010/main" type="inkDrawing" rotatedBoundingBox="5811,10772 9310,3424 10989,4224 7490,11571" semanticType="verticalRange" shapeName="Other">
            <msink:sourceLink direction="with" ref="{9D934A26-D947-4C17-B63A-55D765506FC7}"/>
          </msink:context>
        </emma:interpretation>
      </emma:emma>
    </inkml:annotationXML>
    <inkml:trace contextRef="#ctx0" brushRef="#br0">-4 6947 218 0,'0'0'0'0,"0"0"3"0,0 0 2 15,0 0 0-15,0 0 1 0,0 0 1 0,0 0 1 16,0 0 2-16,0 0 2 0,-5 8-1 16,5-8 2-16,0 0-1 0,0 3 1 15,0 1 6-15,0 0 5 0,5 4 1 16,5 1 4-16,4 4-3 0,5-4-4 15,4 5-2-15,1-2-2 0,4-2 0 16,1 1-1-16,4-4-2 0,5-6-3 16,2 2-3-16,4-3 0 15,4 0-3-15,-2-4 1 0,10-8 0 0,-3-5-2 16,2-6 0-16,-1-1 0 0,2-4 1 0,1-4 0 16,-1 2 1-16,5-1-2 0,-3-2 1 15,2 1-2-15,-3-1 1 0,-2 0-4 16,3 1 3-16,-1-2-3 0,0-1 1 15,3-3-1-15,-3 1-4 0,5-3 3 16,-1-1-3-16,0 3 1 0,-4 0 2 0,0 1 0 16,0-1 0-16,-1 1 0 0,-1 1 2 15,-4-1-4-15,-3 1 4 16,-1 2-2-16,-3-4 2 0,-2 3 0 16,0 1 0-16,-3 1 0 0,-2 2 1 0,1-1-2 15,3 4 2-15,-4 0 0 0,1-1 0 16,-4 1 0-16,4-5 0 0,0 6-2 15,-5-4 1-15,0 0-2 0,0-1 2 16,-2 5-1-16,-5-5 0 0,2 3 1 16,-1-3-3-16,2-1 3 0,-2 4-4 0,-1-2 1 15,1-2 2-15,-8 2-1 0,5-3 1 16,-1 0 1-16,-4-3-1 16,-1-1-1-16,1-2 2 0,-3-3-2 0,1 2 1 15,-5-1 2-15,4-1-2 0,-5 4 1 16,4 1-1-16,-2 1-1 0,1 1 2 15,-1-1 0-15,2-1 0 0,-1 1-1 16,1-1 1-16,-5-1-4 0,4-1 4 16,-1-5-2-16,-2 2-3 0,1-1 6 15,-3-2-7-15,-3-1 4 0,5 0 2 0,-7 0-2 16,1 0 3-16,-2-4-2 0,-3-3 2 16,1 3-3-16,-1-5 2 0,3 0-1 15,-1 3 1-15,2 1 0 0,1-2 1 16,1 1-2-16,1-2 1 0,-2 2 0 15,1-3-5-15,-3-1 4 0,-2 3-3 16,4-2 2-16,-4 1 1 0,-1 0-1 16,3 0 1-16,-1-3-1 0,1 3 2 15,1-1 0-15,1 1-1 0,-1 0 0 16,2 0 0-16,-1 2-1 0,4 2 2 0,-5 1-2 16,1 1 2-16,-1 3-2 0,-2 0 1 15,1-1 0-15,-3 3-2 0,1-3 3 16,-1 3-6-16,0-5 3 0,5-4 0 15,4-3-1-15,1 0 4 0,2-1-2 16,0-3 1-16,5 2-1 0,-2 4 1 16,0-5 0-16,3 8 1 0,-3-3-2 0,-1 1 2 15,4 1-2-15,-3 1-3 16,4-5 4-16,-1-3-5 0,6-4 4 16,0-1 1-16,8-6-1 0,1-7 2 0,5-3-2 15,-1-3 2-15,2 1-3 0,-3 4 4 16,-3 5-2-16,-2 6 2 0,-4 11 1 15,-3 3 2-15,-2 7 1 0,-2 3-6 16,-5 6 4-16,-2-1-7 0,2 4 2 16,2 0-1-16,-5-1-2 0,1-1-1 0,1 2-4 15,-3-3-1-15,-2 1-3 0,0-2-3 16,-5-2 0-16,-4 2 1 0,0 1 6 16,0-1 5-16,0 4 4 15,-6 5 3-15,2 4 2 0,-5 3 4 0,4 6 0 16,-4 1-1-16,4 0-1 0,5 7-2 15,0-7-3-15,0 6-2 0,25 3-2 16,12 0 0-16,16 6 4 0,13 6 0 16,12 16-2-16,6 5 1 0,2 9-2 15,0 11-1-15,-11 9 4 0,-9 13-8 0,-13 9-14 16,-25 10-93-16,-25 3-180 0,-25-2-23 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38.3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85FAC8-EC1D-4CBC-875C-E3ED98201384}" emma:medium="tactile" emma:mode="ink">
          <msink:context xmlns:msink="http://schemas.microsoft.com/ink/2010/main" type="inkDrawing" rotatedBoundingBox="20631,2443 21876,2723 21819,2980 20573,2699" shapeName="Other"/>
        </emma:interpretation>
      </emma:emma>
    </inkml:annotationXML>
    <inkml:trace contextRef="#ctx0" brushRef="#br0">130 112 220 0,'0'0'82'0,"0"0"-2"15,-127-40-2-15,112 31-13 0,15-1-22 16,15-4-17-16,27-2-7 0,24-2 6 16,20 12-2-16,17 6-4 15,15 0-4-15,8 19-7 0,5 13-2 0,-4 5-2 16,-8 11-7-16,-14 15-14 0,-17 7-73 15,-25 14-196-15,-30 1-17 0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9:48.5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2AA68D3-EBA1-4F20-95A0-DF76277A108B}" emma:medium="tactile" emma:mode="ink">
          <msink:context xmlns:msink="http://schemas.microsoft.com/ink/2010/main" type="inkDrawing" rotatedBoundingBox="21458,1466 21568,1455 21889,4762 21780,4773" shapeName="Other"/>
        </emma:interpretation>
      </emma:emma>
    </inkml:annotationXML>
    <inkml:trace contextRef="#ctx0" brushRef="#br0">23 0 460 0,'0'0'-3'0,"0"0"-1"15,0 0 6-15,0 0 2 0,0 0 9 0,0 0 3 16,-39 155 8-16,46-65 0 0,10 26-6 16,2 25-2-16,4 21-9 15,1 26-3-15,-3 18-2 0,0 14-2 0,-5 9 5 16,-2 3-4-16,1-10-1 0,-1-14 1 15,-1-18-3-15,2-23 3 0,-1-17 4 16,-4-18-2-16,-1-16 7 0,-1-20-3 16,-7-15 0-16,-1-14-1 0,0-12-4 15,0-10 0-15,-4-19-6 0,-1-9-5 16,5-11-20-16,0-6-57 0,-1 0-185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38.1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BF8515-603C-4967-97AC-00355715432D}" emma:medium="tactile" emma:mode="ink">
          <msink:context xmlns:msink="http://schemas.microsoft.com/ink/2010/main" type="inkDrawing" rotatedBoundingBox="5991,9849 20871,2107 21952,4184 7072,11926" semanticType="callout" shapeName="Other"/>
        </emma:interpretation>
      </emma:emma>
    </inkml:annotationXML>
    <inkml:trace contextRef="#ctx0" brushRef="#br0">0 9031 416 0,'0'0'-12'0,"0"0"7"15,0 0 6-15,0 0 3 0,0 0-1 16,0 0 3-16,170-18 2 0,-105 7 2 0,7-4 4 16,7-3 4-16,6-4 1 0,0-1 1 15,6-2-7-15,-3-1 0 0,2-3-2 16,5-1 4-16,0-8 3 16,4-3-3-16,5-10-5 0,3-8-7 0,1-5 0 15,5-4-2-15,1-11 2 0,3 0 1 16,0-5-1-16,-2 1 0 0,-6 0-2 15,-5 3 1-15,-11 4 0 0,-3 0 3 16,-11 4-1-16,-12-4-3 0,-2 6 3 16,-11-1-4-16,-4 1 2 0,-7 1 0 0,-4 1-1 15,-3-3 1-15,2 1-2 0,-3 1 1 16,1 1 0-16,-2 4 0 0,2-1-1 16,2 4 1-16,-1 1-1 15,1 2 2-15,0-1 0 0,-1 0-3 0,-2-3 3 16,1 0-1-16,-2-2 6 0,0-2 4 15,-1 2-1-15,-2-3 2 0,-1 1-3 16,-1 0 0-16,-2 4-4 0,-3 0 1 16,3 2-4-16,-3 3 0 0,2-2-2 15,5-3-5-15,1 0 4 0,2-5-6 0,10 1 4 16,1-5-1-16,2-1 0 0,1-4 2 16,3 2-1-16,-2-3 4 15,6 7-1-15,-6 1 2 0,5 7-1 16,-6 2 1-16,4 2 0 0,-4 3 3 0,0 1-3 15,3-3-5-15,1 1 3 0,4 0-5 16,1-3 5-16,3-1 0 0,7-3 1 16,5-2-1-16,7-4-1 0,7 1 1 15,3-1-1-15,4 4 3 0,-1 3-2 16,1 3 1-16,2 0-1 0,-2 2 2 0,0-1-1 16,2 3-5-16,-1 4 5 0,1-3-5 15,4 3 4-15,5 0 1 0,0 1-1 16,4 1 1-16,0-2-1 0,5 3 1 15,0-1-2-15,1 3 1 0,3 1 1 16,1 4-1-16,-3 2 1 0,3 7-1 16,-6-1-2-16,7 1 3 0,-3 3-1 15,0 3 1-15,5 0-1 0,3 2 0 16,6 2 2-16,3 0-2 0,2 1 0 16,3 2 0-16,4 1 0 0,-1 4 0 0,5-2 1 15,0 5-1-15,0 3 2 0,-1 0-8 16,-2-1 6-16,4 0-4 0,2 0 4 15,-1 3 0-15,-3-1-1 0,3-1 2 16,1 2-2-16,-4 0 1 0,-2 1 0 16,0-1 0-16,-2 2 0 0,-4-1 1 0,-1 3-1 15,-9 0 1-15,0 0 1 0,-9 0-1 16,-3 2 0-16,-4-3 1 16,-6 0-2-16,2-2 1 0,-3-6 0 15,1 3-1-15,-1-3 0 0,-1 1-1 0,-1-4 1 16,-5 0 0-16,-3-5 1 0,-5 2 0 15,-9-3 0-15,-5 1 0 0,-7-2 1 16,-8 1 2-16,-3 0-1 0,-6 0 2 16,-3-2-2-16,-1 0 1 0,-5-5-2 15,-5-1 2-15,-4-4-2 0,-1 0-1 0,-2-3-1 16,-1-3 0-16,-2 0 1 0,1-1 0 16,2 1-1-16,0 0 1 15,0 1-1-15,-1 1 1 0,-2-3-2 0,-1-2 2 16,-1 3 0-16,-4-5-4 0,-1-2 5 15,-2 2-5-15,-5-1 3 0,1-4 2 16,-1-1-2-16,-2-2 0 0,2-5-1 16,3 2 2-16,-1-5 0 0,3 1 2 15,0 3-3-15,0 2 1 0,-2 4-1 16,-2 1-1-16,-4-1 0 0,-1 6 2 0,-4-2-2 16,-2-1 1-16,-3 1 2 0,0-3-6 15,0-1 5-15,0 0-4 0,0-1 3 16,0-4 1-16,1-1-1 0,7-3 1 15,2 1-1-15,1 5 2 0,5 1-2 16,-1 4 3-16,0 8-2 0,1 1 1 16,0 5-1-16,-1 4 0 0,0 1-1 0,2 4 0 15,-5-1-1-15,4 5-2 0,1 0-2 16,-5 7-4-16,-2-2-16 16,-1 5-29-16,-7 4-38 0,2 2-56 0,-4 4-46 15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45.1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6663D8A-A2C0-43F3-AA9E-F3968AED7A5C}" emma:medium="tactile" emma:mode="ink">
          <msink:context xmlns:msink="http://schemas.microsoft.com/ink/2010/main" type="inkDrawing" rotatedBoundingBox="24984,6319 25318,9533 25206,9545 24872,6330" semanticType="verticalRange" shapeName="Other">
            <msink:sourceLink direction="with" ref="{D6E2A142-F3E5-4599-BC12-47B60421F9B5}"/>
          </msink:context>
        </emma:interpretation>
      </emma:emma>
    </inkml:annotationXML>
    <inkml:trace contextRef="#ctx0" brushRef="#br0">0-3 297 0,'0'0'44'0,"0"0"7"16,0 0-6-16,0 0-9 0,0 0-11 15,0 0-1-15,0 0-4 0,0 0 0 16,0 0 0-16,-15-8-1 0,15 8-3 15,0 0-2-15,0 0-3 0,0 0-4 16,2 17 2-16,7 10-2 0,1 12 2 16,2-1-5-16,-1 7 0 0,2 3-1 15,-2 2-1-15,2 6 1 0,1 6-2 0,-1 5 2 16,-1-2-1-16,2 4 1 0,-2-5-1 16,-5-6 3-16,2 0 0 0,-4-4 0 15,0-5 0-15,-2 1 1 0,-2-1 2 16,2 1-5-16,-1-2 4 0,2 2-5 15,1-4 0-15,1-5 1 0,1 1-2 0,2-4 0 16,-1-3-1-16,1 3 1 0,3-4-1 16,-3 3 1-16,-2-2 0 0,1 2 1 15,-4-1-1-15,1 1 0 0,-4 1 0 16,-1-3 0-16,3 0-1 0,-1 1 3 16,2-4-1-16,-2-8 0 0,2 2-1 15,1-3 0-15,-2-6-1 0,1 8 2 16,1 1-2-16,-4-11 2 0,4 8 0 15,-2 1 0-15,-2-10 7 0,1 11-6 16,1-7 4-16,-2 0-4 0,-1-1 1 0,3 0 0 16,-3 1-2-16,2 1 1 0,1-3-3 15,-3 5 2-15,1-2-2 0,-1 1 1 16,3 7 0-16,-3-10-1 0,0 10-1 16,0-12 1-16,0 0 1 0,0 4 0 15,0-3 4-15,0-2-5 0,0 1 1 0,0 1 0 16,0 2-1-16,0 6 1 15,2-6 1-15,1 7-2 0,-3 3 1 16,1 1-1-16,-1 8-2 0,3-11 2 16,-3 1 0-16,0-7 1 0,0 0 0 15,0-1 1-15,0 2 0 0,0 1 0 0,0-3 1 16,0 1-1-16,0 0-1 16,0 12 2-16,0-7-1 0,0 4 1 0,0-2-2 15,0-1 1-15,0-9 4 0,2 10-5 16,1-11 5-16,1 0-5 0,-2 2 1 0,2-6 0 15,-2 4 1-15,1-10 0 16,-2 9 0-16,2-6 2 0,-3 7-2 16,2 2 0-16,-2-12 1 0,3 10-2 15,-3-8 0-15,0 0 0 0,1 8 0 0,2-8 0 16,-3-2 1-16,2 9 0 0,1-8-2 16,-2 0 1-16,2-1 1 0,-3 1-1 15,2 1 2-15,0-4-4 0,1 4 1 16,-3-8-1-16,0 0 0 0,0 0 0 15,0 2-1-15,1 1 1 0,-1-1 0 0,0-2-2 16,0 0 0-16,0 2-4 0,0-2-9 16,0 0-20-16,-1-2-64 0,-10-14-219 15,-10-13-30-15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1:09.39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F09C518-6546-4336-B7A9-636CE5A61C1D}" emma:medium="tactile" emma:mode="ink">
          <msink:context xmlns:msink="http://schemas.microsoft.com/ink/2010/main" type="writingRegion" rotatedBoundingBox="5307,14136 19033,14173 19024,17704 5297,17667"/>
        </emma:interpretation>
      </emma:emma>
    </inkml:annotationXML>
    <inkml:traceGroup>
      <inkml:annotationXML>
        <emma:emma xmlns:emma="http://www.w3.org/2003/04/emma" version="1.0">
          <emma:interpretation id="{71E307E5-CC72-47F3-91A0-E9DC5A1F677C}" emma:medium="tactile" emma:mode="ink">
            <msink:context xmlns:msink="http://schemas.microsoft.com/ink/2010/main" type="paragraph" rotatedBoundingBox="8330,14158 12098,14136 12102,14862 8334,148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90EFEF-C46B-49D7-BF6A-C50851DBF236}" emma:medium="tactile" emma:mode="ink">
              <msink:context xmlns:msink="http://schemas.microsoft.com/ink/2010/main" type="line" rotatedBoundingBox="8330,14158 12098,14136 12102,14862 8334,14884"/>
            </emma:interpretation>
          </emma:emma>
        </inkml:annotationXML>
        <inkml:traceGroup>
          <inkml:annotationXML>
            <emma:emma xmlns:emma="http://www.w3.org/2003/04/emma" version="1.0">
              <emma:interpretation id="{D46DF2AE-1F0E-469A-B26F-604FA3C251F7}" emma:medium="tactile" emma:mode="ink">
                <msink:context xmlns:msink="http://schemas.microsoft.com/ink/2010/main" type="inkWord" rotatedBoundingBox="8330,14158 12098,14136 12102,14862 8334,14884"/>
              </emma:interpretation>
              <emma:one-of disjunction-type="recognition" id="oneOf0">
                <emma:interpretation id="interp0" emma:lang="" emma:confidence="0.5">
                  <emma:literal>24243</emma:literal>
                </emma:interpretation>
                <emma:interpretation id="interp1" emma:lang="" emma:confidence="0.5">
                  <emma:literal>2 x 243</emma:literal>
                </emma:interpretation>
                <emma:interpretation id="interp2" emma:lang="" emma:confidence="0">
                  <emma:literal>2 X 243</emma:literal>
                </emma:interpretation>
                <emma:interpretation id="interp3" emma:lang="" emma:confidence="0">
                  <emma:literal>2424×3</emma:literal>
                </emma:interpretation>
                <emma:interpretation id="interp4" emma:lang="" emma:confidence="0">
                  <emma:literal>2 x 213</emma:literal>
                </emma:interpretation>
              </emma:one-of>
            </emma:emma>
          </inkml:annotationXML>
          <inkml:trace contextRef="#ctx0" brushRef="#br0">3032-2103 602 0,'0'0'51'0,"0"0"-13"0,0 0-12 16,0 0-11-16,0 0-5 0,0 0-4 15,0 0 1-15,0 0-3 0,132-63-3 16,-103 69 1-16,-8 12-4 0,-5 4 1 16,-5 6 1-16,-11 4-2 0,0 1 1 0,-6 3 1 15,-15 1 1-15,-5 0 1 0,-1-1-2 16,-2-3 1-16,5-5-1 0,2-1 0 16,7-9 2-16,4-3-1 15,4-3 3-15,2-8 2 0,4 3 4 0,1-3 7 16,10 2 1-16,14 3 0 0,12 0-5 15,3-5-6-15,7-4-3 0,2 0-3 16,3 0-2-16,-3-4-4 0,-2-3-9 16,-8-1-24-16,-3-3-56 0,-7-7-215 15,-1-4-19-15</inkml:trace>
          <inkml:trace contextRef="#ctx0" brushRef="#br0" timeOffset="261.2904">3741-2175 694 0,'0'0'5'0,"0"0"11"16,0 0-4-16,118 27 1 0,-72-3-6 15,2 1-6-15,3 5-1 0,-3-1-2 16,-1 2-1-16,-5-1-4 0,-3 2-3 0,-7 1-19 16,-5-1-19-16,-12-14-39 0,-6-2-73 15,-5-10-117-15</inkml:trace>
          <inkml:trace contextRef="#ctx0" brushRef="#br0" timeOffset="413.7059">4024-2171 522 0,'0'0'39'0,"0"0"-1"0,-77 149-9 15,53-97-17-15,2 1-12 16,8 3-5-16,1-5-10 0,11-4-29 0,2-6-100 16,5-7-128-16</inkml:trace>
          <inkml:trace contextRef="#ctx0" brushRef="#br0" timeOffset="683.6857">4631-2210 691 0,'0'0'10'0,"0"0"5"15,0 0-7-15,0 0-5 0,99 135-1 16,-99-82-3-16,-6 4 1 0,-15 5-2 16,-3-3 2-16,-1-3 0 0,2-5 2 15,4-8 1-15,7-13 2 0,7-9 4 16,5-4 5-16,14-2 5 0,14-6-1 0,14-7-5 16,15-2-8-16,10-16-12 0,8-2-17 15,3-4-40-15,3-6-235 0,3-10-22 16</inkml:trace>
          <inkml:trace contextRef="#ctx0" brushRef="#br0" timeOffset="5404.1831">5404-2064 569 0,'0'0'28'0,"0"0"8"16,0 0-1-16,0 0-8 0,0 0-11 15,152 53-6-15,-110-27-5 0,-3 4-2 16,2 0-1-16,-7 2-1 0,-1 0-1 16,-1 1-2-16,-8 0-2 0,-5-1-4 0,-5 0-7 15,-8-10-9-15,-6-3-31 0,0-4-68 16,0-9-160-16</inkml:trace>
          <inkml:trace contextRef="#ctx0" brushRef="#br0" timeOffset="5572.0122">5654-2073 612 0,'0'0'8'0,"0"0"9"0,0 0 4 0,0 0-1 16,-107 146-7-16,93-100-6 0,2 4-4 16,3 4-3-16,2-1-4 0,2 2-6 15,4-1-8-15,1-2-55 0,0-8-166 16,6-14-49-16</inkml:trace>
          <inkml:trace contextRef="#ctx0" brushRef="#br0" timeOffset="5978.5538">6097-2110 516 0,'0'0'45'0,"0"0"4"0,0 0-7 16,147-67-19-16,-105 67-12 0,-2 0-6 15,-4 13-5-15,-6 5-2 0,-8 4-1 16,-8 2 0-16,-5-4 0 0,-5 2 2 16,-4-4 1-16,0 0 0 0,0 2 1 0,0-5 1 15,2 7 0-15,7-6 2 0,10 3 1 16,10-6 1-16,11-2 1 0,7-5 4 16,6 1 0-16,-1-4 0 15,-5 2-1-15,-14-2-4 0,-13-2-2 0,-11 1-3 16,-9 9 0-16,-24 13 1 0,-23 11-2 15,-24 16-3-15,-13 0-5 0,-11-2-22 16,1-6-58-16,8-7-204 0,12-11-19 16</inkml:trace>
        </inkml:traceGroup>
      </inkml:traceGroup>
    </inkml:traceGroup>
    <inkml:traceGroup>
      <inkml:annotationXML>
        <emma:emma xmlns:emma="http://www.w3.org/2003/04/emma" version="1.0">
          <emma:interpretation id="{688F905D-68B4-4D3A-8EF6-AE0117539F16}" emma:medium="tactile" emma:mode="ink">
            <msink:context xmlns:msink="http://schemas.microsoft.com/ink/2010/main" type="paragraph" rotatedBoundingBox="5302,15990 19028,16027 19024,17704 5297,17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F672C7-3879-474B-8234-DB51B75086BE}" emma:medium="tactile" emma:mode="ink">
              <msink:context xmlns:msink="http://schemas.microsoft.com/ink/2010/main" type="line" rotatedBoundingBox="5302,15990 19028,16027 19024,17704 5297,17667"/>
            </emma:interpretation>
          </emma:emma>
        </inkml:annotationXML>
        <inkml:traceGroup>
          <inkml:annotationXML>
            <emma:emma xmlns:emma="http://www.w3.org/2003/04/emma" version="1.0">
              <emma:interpretation id="{2AF3BAC8-6B2B-4CA0-8090-EC2898862EF5}" emma:medium="tactile" emma:mode="ink">
                <msink:context xmlns:msink="http://schemas.microsoft.com/ink/2010/main" type="inkWord" rotatedBoundingBox="5302,15990 11177,16006 11172,17683 5297,17667">
                  <msink:destinationLink direction="with" ref="{03B1A899-1F61-40E5-8EBD-AF4E5506A05F}"/>
                  <msink:destinationLink direction="with" ref="{5B9AD012-D405-4A1A-9319-59DC4BC64394}"/>
                </msink:context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6499.4236">2698 150 647 0,'0'0'29'15,"0"0"8"-15,114-73-1 0,-58 60-7 16,5 5-7-16,9 5-6 0,0 3-3 16,-2 3-4-16,-6 11-4 15,-11 7-5-15,-14 3 0 0,-13 7-1 0,-10 2-1 16,-14 2 0-16,-5 1 1 0,-22 1 0 15,-12-2 1-15,-7-3 0 0,2-10 0 16,-1 0-2-16,3-10-3 0,3-5-13 16,6-4-17-16,-6-3-30 0,2-7-76 15,3-8-162-15</inkml:trace>
          <inkml:trace contextRef="#ctx0" brushRef="#br0" timeOffset="-15993.916">3660 121 724 0,'0'0'23'0,"0"0"-2"15,0 0-5-15,0 0-8 0,0 0-7 16,0 0 1-16,0 0 0 0,0 0 0 16,15 114 0-16,-15-73-1 0,0 2 1 0,0-5 1 15,0-2-2-15,0-5 3 0,5-9 0 16,4-4-1-16,1-7 4 0,4-5-1 15,10-1 2-15,3-5 1 0,10-7-3 16,-2-13-3-16,3-9-2 0,-2-8-1 16,-3-7 1-16,-5-5 1 0,1-4 0 15,-2 2-2-15,-6 7 2 0,-5 11-1 16,-5 8 2-16,-2 12 0 0,-7 7 0 0,2 1 0 16,-4 5-3-16,0 0-2 15,5 0 3-15,4 5 1 0,4 12 0 0,2 10 2 16,-6 1-3-16,5 7 0 0,-1-3-1 15,-1 6 1-15,5-1-3 0,-2-1 2 16,3-1-2-16,-3-3-3 0,4-7-6 16,-5-5-18-16,-5-11-29 0,-3-2-66 15,3-7-189-15,9-8-9 0</inkml:trace>
          <inkml:trace contextRef="#ctx0" brushRef="#br0" timeOffset="-15539.7503">4664 150 812 0,'0'0'19'0,"0"0"2"15,0 0-3-15,0 0-11 0,0 0-9 16,0 0-5-16,151-24-16 0,-105 13-35 15,4-2-107-15,-1-6-157 0</inkml:trace>
          <inkml:trace contextRef="#ctx0" brushRef="#br0" timeOffset="-15723.9291">4697-355 623 0,'0'0'11'15,"0"0"8"-15,0 0 11 0,0 0-5 16,33 161-2-16,-18-100-9 0,-1 5-6 15,0 3-1-15,-4 2-3 0,2-3 0 16,-6 1-4-16,3-5 1 0,-3-7-3 16,2-4 0-16,-4-7-3 0,-2-14 0 0,-2-13-11 15,0-3-11-15,0-8-37 16,0 0-102-16,-6-3-124 0</inkml:trace>
          <inkml:trace contextRef="#ctx0" brushRef="#br0" timeOffset="-17429.465">368 0 542 0,'0'0'53'0,"0"0"-3"16,0 0-18-16,0 0-15 0,0 0-8 15,0 0-6-15,0 0 1 0,-151-2 1 16,105 41 1-16,7 7 4 0,-2 12 0 16,8 4-1-16,4 2-3 0,14 0 0 15,6-3-6-15,5-7 5 0,4-6-1 0,9-5 1 16,9-8-1-16,6-6 1 0,6-7 7 16,6-7-4-16,3-8 0 0,3-7-1 15,0-1-7-15,1-18 3 16,-4-5-1-16,-3-12-2 0,-6-5 0 0,-8-13-6 15,-7-6-1-15,-6-3-7 0,-9-6 0 16,-1 8 1-16,-16 2 4 0,-2 14 6 16,-5 9 3-16,6 12 2 0,-2 8 2 15,10 9 1-15,2 3-2 0,-7 4 0 16,5 0-3-16,-9 14 0 0,1 5 0 0,3 5-1 16,9 6 1-16,6-2 0 0,0 3 0 15,6-2 2-15,12 1 0 0,7-3 3 16,8-1 3-16,4-1 1 0,10-7 0 15,1-3-3-15,3-6-3 0,-3-6-1 16,3-3-1-16,-3 0 0 0,0-14 1 16,-1-4-2-16,-2-3 0 0,-6 0 1 0,3-4-2 15,-7-2 1-15,-2 5 3 16,-6-2-2-16,-7 8 2 0,-8 6 1 16,-6 6-1-16,-6 4 2 0,0-2-1 0,0 2 0 15,0-3-2-15,4 2-2 0,-2 1-1 16,-2 0-1-16,0 0 0 0,0 17 3 15,-2 15 0-15,-7 9 1 0,3 6 0 16,2-1 1-16,1 1-2 0,3-6 1 16,0-2 0-16,3-7 0 0,1-10 1 0,1-8-1 15,-4-3 0-15,4-7 1 0,-1 0 1 16,1 3 4-16,1-7 0 0,7-9 1 16,7-14-3-16,8-14-3 15,-1-7 0-15,6-9-3 0,0-6-1 0,1 1 0 16,-3 5 2-16,-5 10-1 0,-7 13 1 15,-7 15-1-15,-7 10-1 0,-5 5 0 16,0 0-1-16,0 0 0 0,6 0 0 16,-2 11 0-16,10 13 1 0,-1 10 2 15,-2 4-2-15,4 6 2 0,1-5-1 0,4 1 0 16,0-4-1-16,2-8-1 16,4-2-2-16,-8-10-3 0,6-5-7 0,0-6-15 15,3-5-23-15,7-11-25 0,-7-16-42 16,5-8-59-16,-8-10-109 0</inkml:trace>
          <inkml:trace contextRef="#ctx0" brushRef="#br0" timeOffset="-16836.6557">1629 301 678 0,'0'0'33'0,"0"0"7"0,0 0 1 16,0 0-17-16,0 0-12 0,158 8-7 0,-86-17-3 16,8-4-1-16,1-2-2 15,3-2-3-15,5-2-6 0,-8 0-12 0,3 1-18 16,-3 1-21-16,-6-2-22 0,5 2-29 15,-8 3-28-15,-6 3-9 0,-5 0 28 16,-13 0 50-16,-17 4 71 0,-13 3 67 16,-12 2 30-16,-6 2 10 0,0-11-9 15,0-5-16-15,-13-6-11 0,-2-2-8 0,0 9-9 16,-2 4-11-16,7 2-9 0,5 4-6 16,1 4-5-16,4 1-4 0,-2-4-4 15,2 4-4-15,-3 0-4 0,2 0-3 16,-2 19 2-16,3 15 1 0,0 18 1 15,7 14-1-15,4 15-1 0,2 10-3 0,1 13 1 16,-4 7 2-16,-1 2-3 16,-3 5-1-16,-3-2-1 0,-3-11-5 15,0-9 2-15,0-17-2 0,0-15 0 16,-3-16-6-16,2-17-15 0,-2-14-28 0,-2-14-85 16,-1-10-182-16,0-21-7 0</inkml:trace>
          <inkml:trace contextRef="#ctx0" brushRef="#br0" timeOffset="-17248.1416">2089-363 638 0,'0'0'9'0,"0"0"10"16,0 0 9-16,24 115 1 0,-24-59 3 15,0 8-9-15,-4 4-4 0,-5 5-5 16,0 5-8-16,3-2 0 0,1 3-6 15,2-5 0-15,3-7-2 0,0-8-2 16,0-8-5-16,8-18-9 0,-2-7-21 0,3-4-32 16,1-10-103-16,-1-1-131 15</inkml:trace>
          <inkml:trace contextRef="#ctx0" brushRef="#br0" timeOffset="-14973.2537">5763 466 636 0,'0'0'46'0,"0"0"-1"0,0 0-10 16,0 0-18-16,0 0-7 0,0 0-6 15,0 0-1-15,0 0 1 0,0 0-1 16,-22 11-2-16,17-13-1 0,-1-5-1 16,6-5 0-16,0 4 0 0,0-2 0 15,0 0-3-15,0 6-3 0,5 0-13 0,-1-1-44 16,-4 5-229-16,0-2-28 0</inkml:trace>
          <inkml:trace contextRef="#ctx0" brushRef="#br0" timeOffset="-15193.9223">5878-282 761 0,'0'0'4'0,"0"0"0"16,0 0-1-16,0 0-2 0,0 0-2 0,0 0 1 16,0 0 1-16,0 0-1 0,0 0 0 15,-71 92 1-15,60-85-1 0,5-5 2 16,-1-1 3-16,2 2-1 0,1-3 5 15,-1 0 3-15,-1-4 3 0,6-9 3 16,0-3-6-16,0 3 3 0,9-7-6 0,0 9-1 16,-4 4 0-16,-1 3-3 0,-4 4-3 15,0 0-1-15,0 0-1 16,0 0-2-16,0 0-2 0,2-2-1 16,1 2-5-16,-3 0-8 0,1 0-17 0,4 0-46 15,-1 4-102-15,5 11-138 0</inkml:trace>
        </inkml:traceGroup>
        <inkml:traceGroup>
          <inkml:annotationXML>
            <emma:emma xmlns:emma="http://www.w3.org/2003/04/emma" version="1.0">
              <emma:interpretation id="{07781A7C-CF0D-4480-BEFF-209BA9176882}" emma:medium="tactile" emma:mode="ink">
                <msink:context xmlns:msink="http://schemas.microsoft.com/ink/2010/main" type="inkWord" rotatedBoundingBox="13077,16246 19028,16262 19025,17236 13074,17220">
                  <msink:destinationLink direction="with" ref="{2A0E9039-3434-43F8-936D-398117E055DC}"/>
                  <msink:destinationLink direction="with" ref="{79342CAA-55C7-4710-8ACC-66847744ECA3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30858.8594">7871 129 535 0,'0'0'51'0,"0"0"-14"0,0 0-15 0,0 0-1 15,0 0-1-15,0 0-2 0,0 0 0 16,0 0-7-16,0 0-3 0,0 0 1 16,18-103 0-16,21 90 4 0,12 0 2 15,9 2 2-15,6 3-2 0,1 3-2 16,-4 5-4-16,-8 0-3 0,-11 9-2 0,-6 8-2 16,-14 10-1-16,-6 6 1 0,-14 7-3 15,-4 10 0-15,-22 10 1 0,-16 4 0 16,-10 4 1-16,-14-2 0 0,-4 1-2 15,-4-5 2-15,2-7 2 0,-1-4-1 16,9-9 4-16,7-6-4 0,14-6 1 0,12-12 0 16,12-7-1-16,10-8 1 15,5-3 2-15,0 4 2 0,24 0 1 16,15-1 0-16,20 1 0 0,12-4-3 16,10-5 1-16,3-5-3 0,3-1-2 0,-3 1 0 15,-4 1-1-15,-9 3-1 0,-10-1 1 16,-5 3-3-16,-21 2-1 0,-4-1-3 15,-11 1-3-15,-11 2-5 0,9 0-12 16,-2 0-31-16,1 0-75 0,-2 0-184 16,-5 0-18-16</inkml:trace>
          <inkml:trace contextRef="#ctx0" brushRef="#br0" timeOffset="31258.2382">9314 121 673 0,'0'0'36'0,"0"0"2"0,0 0-4 15,0 0-9-15,126 51-8 0,-79-6-3 16,3 5-5-16,1 5-1 0,1 5-4 15,3-1-3-15,-3-1-1 0,-1-3 0 16,-3-2 4-16,-4-4-6 0,-3-6 0 0,-8-4-14 16,-5-13-20-16,-8-6-34 0,-11-11-123 15,-3-6-124-15</inkml:trace>
          <inkml:trace contextRef="#ctx0" brushRef="#br0" timeOffset="31439.8514">9977 147 649 0,'0'0'26'0,"0"0"9"15,-129 114 1-15,79-71-9 0,-4 7-13 16,2 0-5-16,3-1-7 16,7-1-3-16,5-2-4 0,10-3-8 15,6-8-24-15,12-4-92 0,4-11-177 0</inkml:trace>
          <inkml:trace contextRef="#ctx0" brushRef="#br0" timeOffset="31930.962">10460 73 679 0,'0'0'35'16,"0"0"3"-16,140-26-6 0,-86 26-12 16,-2 12-12-16,-2 15-4 0,-12 11-4 0,-10 9-1 15,-14 7 0-15,-13 5 0 0,-5 6 0 16,-22-1 0-16,-12-2 0 0,-8-5 3 15,-10-6 0-15,8-6 4 0,2-4 6 16,5-6-3-16,17-11 5 0,9-8-3 16,10-10-1-16,5 1 5 0,8 4-3 0,16 3 0 15,15 0-1-15,17-8-5 16,10-6-4-16,9 0-2 0,5-2-2 0,-2-9-2 16,1-4-7-16,1-2-19 15,-2-9-63-15,-4-4-233 0,-9-13-30 0</inkml:trace>
          <inkml:trace contextRef="#ctx0" brushRef="#br0" timeOffset="32574.627">12322 80 776 0,'0'0'25'0,"0"0"2"16,0 0-3-16,0 0-10 0,0 0-9 16,-147 159-1-16,93-97-5 0,-5 5-3 15,-7 6-10-15,-3 5-22 0,-2-5-83 16,8-6-198-16,6-16-23 0</inkml:trace>
          <inkml:trace contextRef="#ctx0" brushRef="#br0" timeOffset="32401.0243">11852 163 704 0,'0'0'48'0,"0"0"2"15,0 0-12-15,132 72-12 0,-85-31-12 16,2 8-6-16,-4 2-4 0,2 1 0 16,-2 1-4-16,-7-2-1 0,-4-3-2 0,-2-3-2 15,-4-1-8-15,1-4-30 0,-8-11-79 16,0-7-199-16,-6-11-23 0</inkml:trace>
          <inkml:trace contextRef="#ctx0" brushRef="#br0" timeOffset="74475.7894">13119 124 280 0,'0'0'27'0,"0"0"6"16,0 0-1-16,0 0-6 0,0 0-5 15,0 0 5-15,0 0 7 0,0 0 4 16,0 0-2-16,0 0-6 0,9 0-9 0,-9 0-3 16,0 0-5-16,0 0 0 15,0 0-1-15,0 0-2 0,0 0 1 16,0 0-3-16,0 0 0 0,0 0-1 0,0 0 0 16,0 0-2-16,0 0 1 0,0 0 2 15,0 0-4-15,0 0 1 0,0 0-1 16,0 0-2-16,0 0 2 0,0 0-3 15,0 0 3-15,0 0-1 0,0 0 2 16,0 0 1-16,0 0 0 0,0 0 3 0,0 0 0 16,0 0 1-16,0 0-1 0,0 0 0 15,0 0 0-15,0 0-1 0,0 0 1 16,0 0-2-16,0 0 0 16,0 0-2-16,0-3-2 0,0 3 0 0,0 0-1 15,2-2 0-15,-2 2 1 0,0-1-1 16,0-2 0-16,0 1 1 0,0-1-2 15,0 2 1-15,0-1 0 0,3-3-1 16,-3 5 1-16,0-3 1 0,0 2-2 16,0-3 0-16,1 2 1 0,-1 1 0 0,0-2 0 15,0 1 1-15,0-1-2 0,0 1 1 16,3 1-1-16,-3-2 1 0,0 1-2 16,2-7 1-16,1 1 0 0,-3 1 1 15,1 1 0-15,-1 6-1 0,0-4 0 16,0 4 0-16,3-1 0 0,-3-2 1 15,2 3 0-15,-2-3-1 0,3-7 0 16,1 1 0-16,-2 3 1 0,-1-1-1 16,-1 7 1-16,3-6 1 0,-1 2 0 15,1-3-2-15,1 3 0 0,-2-4 0 0,2 3 0 16,-1 2 0-16,6-6 0 0,-3 4 0 16,8-1 0-16,-1-1 0 0,2 1 0 15,0 1 1-15,4 0-2 0,6-1 1 16,-7 4 0-16,11-1 1 0,-2-3 0 15,-9 6-1-15,10-2 0 0,-2 2-1 16,-8 0 3-16,9 0-2 0,-3 0 1 16,-4 5 0-16,2 1-1 0,-2 1 0 15,-2 4 0-15,-8-5 0 0,4 10 0 16,-4-2 0-16,-5 1 0 0,2 6 0 0,-7 5 0 16,0 2-1-16,-12 5 1 15,-6-3 0-15,-3 1 1 0,-6-1-2 0,-1-5 1 16,-2 4-1-16,-7 0 1 0,4-1 0 15,-1 1 0-15,1-2 0 0,-2-5 0 16,7-4-1-16,-1-3 2 0,9-4 0 16,1-5-1-16,8 1 2 0,4-5-2 15,1 0 1-15,6-2 0 0,0 0 0 16,0 0 1-16,0 0-1 0,-3 0 0 16,1 0 1-16,-1 0-1 0,2 0 0 0,-2 0-2 15,1 0 1-15,2 0 1 0,0 0-2 16,0 0 2-16,9-6 0 0,11-3-2 15,13 2 2-15,5 3 1 0,4 4-3 16,6 0 2-16,3 9 0 0,-3 6-1 16,2 3 1-16,-7 4-1 0,-5 2-1 0,-5 3 1 15,-5-1 0-15,-5 1 1 0,-11-5 1 16,0 0-1-16,-7-6-2 0,-5 0 2 16,-3 12 5-16,-12-5-2 0,-14 9 4 15,-7-5-6-15,-9-5-1 0,-9-2 0 16,-3-2-2-16,-2-3 0 0,0-1-2 15,1-1-2-15,5-2-12 0,2-8-31 16,6-3-130-16,7 0-151 0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55.0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3B1A899-1F61-40E5-8EBD-AF4E5506A05F}" emma:medium="tactile" emma:mode="ink">
          <msink:context xmlns:msink="http://schemas.microsoft.com/ink/2010/main" type="inkDrawing" rotatedBoundingBox="6143,17661 10696,17375 10700,17440 6147,17726" semanticType="underline" shapeName="Other">
            <msink:sourceLink direction="with" ref="{2AF3BAC8-6B2B-4CA0-8090-EC2898862EF5}"/>
          </msink:context>
        </emma:interpretation>
      </emma:emma>
    </inkml:annotationXML>
    <inkml:trace contextRef="#ctx0" brushRef="#br0">302 231 491 0,'0'0'2'0,"-134"13"21"0,77-9 12 0,7 1 2 16,17-3-7-16,14-2-12 0,13 2-7 15,6-2 0-15,-3 0 7 0,3 0 3 16,4 2 8-16,25 4-2 0,26-1-2 15,31 0-4-15,31-5-3 0,31 0-1 16,34-11 2-16,30-7 0 0,34-6-2 16,32-7-2-16,33-2 0 0,28 0-3 15,11 3-4-15,3 2-3 0,-13 8-4 0,-29 5-3 16,-28 4 2-16,-47 2-1 0,-39 4 0 16,-39 0 1-16,-32 5-1 0,-33 0 0 15,-36 0-2-15,-28 0-2 0,-14 0-1 16,-15 0-2-16,-6 0-8 0,-27 0-9 15,-29 0-13-15,-28-3-11 0,-23 3-9 16,-15 0-15-16,-13 0-32 0,-3 3-57 16,-6 2-115-16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55.3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B9AD012-D405-4A1A-9319-59DC4BC64394}" emma:medium="tactile" emma:mode="ink">
          <msink:context xmlns:msink="http://schemas.microsoft.com/ink/2010/main" type="inkDrawing" rotatedBoundingBox="6015,18010 10423,17719 10426,17761 6017,18051" semanticType="underline" shapeName="Other">
            <msink:sourceLink direction="with" ref="{2AF3BAC8-6B2B-4CA0-8090-EC2898862EF5}"/>
          </msink:context>
        </emma:interpretation>
      </emma:emma>
    </inkml:annotationXML>
    <inkml:trace contextRef="#ctx0" brushRef="#br0">173 278 651 0,'0'0'0'0,"0"0"9"0,-135 10 10 0,117-10 3 15,9 0-2-15,-2 0-7 0,11 0-11 16,0 0 3-16,32 0 9 0,16 0 7 15,33 0 7-15,27-10-5 0,29-1-11 16,33-2 2-16,31-4-5 0,31-4 4 16,35-3 1-16,26-2-3 0,25-1 0 0,11 3-2 15,11-1-2-15,-10 6 1 0,-18 3-2 16,-30 3-3-16,-37 2-1 0,-42 5-1 16,-42 1-1-16,-35 2 1 15,-32-1-1-15,-37 1-2 0,-27 2-5 0,-17 1-13 16,-14 0-43-16,-28 0-215 0,-26-11-74 15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0:18.6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10BDC52-E3AE-4C4A-8092-08AF796C927B}" emma:medium="tactile" emma:mode="ink">
          <msink:context xmlns:msink="http://schemas.microsoft.com/ink/2010/main" type="inkDrawing" rotatedBoundingBox="25839,10387 30205,10466 30156,13241 25789,13163" hotPoints="29916,10763 30071,13016 26271,13279 26116,11026" semanticType="enclosure" shapeName="Rectangle"/>
        </emma:interpretation>
      </emma:emma>
    </inkml:annotationXML>
    <inkml:trace contextRef="#ctx0" brushRef="#br0">1361 978 538 0,'0'0'23'16,"0"0"-2"-16,0 0 1 0,0 0-6 16,0 0-9-16,0 0-6 0,0 0-2 15,0 0 3-15,0 0 0 16,0 0 0-16,99 135 0 0,-81-71 0 0,0 6 1 15,2 5 1-15,-1 6 0 0,4 2-1 16,-1 5 3-16,-1 7-3 0,3 2 4 16,-1 5-2-16,0-1-3 0,-4-3 3 15,-1 6-1-15,-3-8 2 0,-4 4 2 16,-2-3-3-16,-2-2 1 0,-5-2-3 0,1-4-2 16,-2-1 1-16,4-9-1 0,1-6 1 15,3-7-1-15,3-6 0 0,0-10 0 16,1-10 1-16,-1-12-2 15,-1-7 1-15,-5-8 2 0,-3-9-2 0,6 7 1 16,-5-7 1-16,1 1-1 0,-2 1 3 0,1-3 0 16,4 0 2-16,3 2 1 0,2 1-1 15,2-2-2-15,12-3 0 0,3-1-3 16,11 0 0-16,1 0 0 0,1-1-2 16,9-6 1-16,3-2-2 0,4 0 0 15,6 1 1-15,7-6 2 0,7 1-2 16,12-6 1-16,8 0-1 0,14 0 0 15,10-6 0-15,14-2 3 0,8 4 2 16,6-2-1-16,4 1 1 0,-8 4-2 16,-7 0-1-16,-12 4-1 0,-16 6-1 0,-15-1 1 15,-13 5 0-15,-14-2-1 0,-13 5 1 16,-19-1 0-16,-18 3 0 0,-8 1-2 16,-12 0 4-16,0 0 0 15,0 0 1-15,1 0 3 0,7-3-2 0,-2 0-1 16,1-1 0-16,-1-8-2 0,-6-6 1 15,0-9 0-15,0-9-2 0,-10-1 0 16,-7-7-1-16,1-4-2 0,-7-8 1 16,4-6-3-16,-4-3 4 0,0-4-3 15,2-6 2-15,-4-6 0 0,4-4-1 16,-2-7 1-16,1-4-1 0,2-3 1 0,1-1-4 16,1-1-4-16,4 0 3 0,3-5-2 15,5 2 5-15,2 0 3 0,4 9-2 16,0 6 3-16,0 15-1 0,0 14 1 15,1 12 1-15,2 16 0 0,-3 4 0 16,2 12 0-16,-2-1-1 0,0 1 0 16,0 1-1-16,-2 2 0 0,-5 2-2 15,-2 0 1-15,-3 2-1 0,-14 0-1 16,-2 5 2-16,-11-1-1 0,-8 5 1 0,-9 0 0 16,-7 3 0-16,-12 5 2 0,-11 1 0 15,-13-2 0-15,-14 1 0 0,-10 2 1 16,-12-3 1-16,-3 3 2 0,-4 1 2 15,1 0-1-15,0 2-1 0,1 0-3 16,3 3-1-16,3 4-3 0,-1 0 0 0,3 2-4 16,-4-2-5-16,4-5-23 0,7-7-33 15,9-5-228-15,20-1-28 0</inkml:trace>
    <inkml:trace contextRef="#ctx0" brushRef="#br0" timeOffset="1256.9643">3016 1742 238 0,'0'0'77'0,"0"0"-6"0,0 0-9 15,0 0-5-15,0 0-15 0,51-124-6 0,-43 100-11 16,-7 8-9-16,-1 7-2 16,2 3-3-16,-2 0-3 0,0-1-1 0,0 0-2 15,0 1-2-15,0 6-1 0,0-2-3 16,0 2-2-16,0 0-1 0,0 19 6 15,0 17 0-15,3 13 6 0,6 12-2 16,1 7 0-16,5 11 1 0,2 7-3 16,-1 10 0-16,1 1-4 0,-1 5 1 0,1-1-2 15,-4-3 2-15,0-4 4 0,-1-3-4 16,-3-7 2-16,-5-9-2 0,-2-2-1 16,-2-7 0-16,0-1 0 15,0-4 2-15,-6 0-1 0,-3-3 2 0,-3-5 1 16,1-4-1-16,0-3 1 0,2-4 1 15,5-14 0-15,-1 2-1 0,5-13 0 16,0-2 0-16,0 2 4 0,0 0-4 16,6-2 6-16,2-3-5 0,-2 2 0 15,3-4 0-15,0-1-2 0,2-3 2 0,8 3-1 16,2-5 1-16,12 0 0 0,6-1-1 16,12-3-1-16,11 0 1 15,15-5-8-15,16-4 5 0,12 0-5 0,17 1 5 16,15-1-1-16,13-1 1 0,9 1-1 15,8 4 0-15,3-1 0 0,-1 2-1 16,-13 3 2-16,-10 1-1 0,-18 0 0 16,-16 0 1-16,-17 1 0 0,-17 3-1 15,-19-1 0-15,-19 0 0 0,-19-3-1 16,-12 1 1-16,-9-1 0 0,0 0 1 0,0 0-1 16,3 0 0-16,-1 3 1 0,-2-3 1 15,3 0 1-15,-3 0 1 0,0-3 1 16,-8-8-1-16,-5-8 0 0,-2-8-1 15,4-5 0-15,-1-13-2 0,2-10 0 16,1-15-1-16,-2-13-1 0,1-11-2 0,-2-13 2 16,1-4-2-16,1-7-2 0,-2-1 2 15,1-4-1-15,2 7 2 0,3 1 4 16,-1 7-2-16,5 8 2 0,-1 13-2 16,3 4 2-16,0 10 0 0,0 5-4 15,5 9 3-15,-1 4-5 0,-1 8 4 16,2 17 1-16,-5 1 0 0,1 13 1 15,-1-1-1-15,0-1-1 0,0 6-1 16,-4-3 0-16,-1 9 0 0,-5-3-2 16,2 7 2-16,-12-2-1 0,-10-1 0 0,-6 5 0 15,-15 0 2-15,-3 5-1 16,-6 3 3-16,-5 5-2 0,-7 2 2 0,-3-3-2 16,-5 4 1-16,-4-1 0 15,-2 2 1-15,-2 2-1 0,-4-2 1 0,-6-1 3 16,-1-1-4-16,-2-2 4 0,-5-1-4 15,0 1 0-15,-5-5 0 0,-2 1 0 16,-2-2-1-16,-7-2 0 0,-6 3-2 16,-3 0-1-16,-1-5 0 0,10 5-5 15,18-5-22-15,17-2-110 0,32 5-172 0,14-6-28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1:12.27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2402F21-E767-4216-A53E-7D7FAAB262A4}" emma:medium="tactile" emma:mode="ink">
          <msink:context xmlns:msink="http://schemas.microsoft.com/ink/2010/main" type="writingRegion" rotatedBoundingBox="30488,13108 33775,13303 33719,14251 30431,14055"/>
        </emma:interpretation>
      </emma:emma>
    </inkml:annotationXML>
    <inkml:traceGroup>
      <inkml:annotationXML>
        <emma:emma xmlns:emma="http://www.w3.org/2003/04/emma" version="1.0">
          <emma:interpretation id="{046F7D29-AAF7-4E6A-B07C-B6A9A7D6CD0B}" emma:medium="tactile" emma:mode="ink">
            <msink:context xmlns:msink="http://schemas.microsoft.com/ink/2010/main" type="paragraph" rotatedBoundingBox="30488,13108 33775,13303 33719,14251 30431,14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9ECD83-05AB-411B-BAA8-D6C1B769B462}" emma:medium="tactile" emma:mode="ink">
              <msink:context xmlns:msink="http://schemas.microsoft.com/ink/2010/main" type="line" rotatedBoundingBox="30488,13108 33775,13303 33719,14251 30431,14055"/>
            </emma:interpretation>
          </emma:emma>
        </inkml:annotationXML>
        <inkml:traceGroup>
          <inkml:annotationXML>
            <emma:emma xmlns:emma="http://www.w3.org/2003/04/emma" version="1.0">
              <emma:interpretation id="{3858690F-D50D-4BB6-B60B-EB69408CCF49}" emma:medium="tactile" emma:mode="ink">
                <msink:context xmlns:msink="http://schemas.microsoft.com/ink/2010/main" type="inkWord" rotatedBoundingBox="30481,13220 33208,13382 33172,13979 30445,138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1031 48 716 0,'0'0'4'15,"0"0"3"-15,0 0 2 0,119 107-3 16,-75-75-2-16,7 1-3 0,2 0-2 16,2 1-4-16,-2-1-2 0,-5-5-16 0,-3 1-27 15,-7-7-69-15,-8-5-174 0</inkml:trace>
          <inkml:trace contextRef="#ctx0" brushRef="#br0" timeOffset="162.6074">1504 29 617 0,'0'0'20'16,"0"0"1"-16,0 0 1 0,0 0-7 15,0 0-1-15,0 0-5 0,-149 137-7 0,101-81 0 16,1 6-6-16,5 0-4 0,7-1-11 16,8 0-26-16,12-8-98 0,11-8-149 15</inkml:trace>
          <inkml:trace contextRef="#ctx0" brushRef="#br0" timeOffset="-190.5489">0 46 624 0,'0'0'9'0,"0"0"5"0,146-41 0 0,-93 39-1 16,-5 2-6-16,-6 7-6 0,-6 12 0 15,-11 2-1-15,-7 7 0 0,-10 8 1 16,-8 5 3-16,0-1 1 0,-18 5-1 16,-2-1 1-16,-2 0 2 0,2-2-1 15,2-2 3-15,8-7 0 0,1-8 0 16,9-4 2-16,0 0 2 0,10-4 2 0,14 0 1 16,12-6-5-16,11-7-4 0,7-4-7 15,6-1-10-15,-3-19-25 0,-1-4-52 16,-5-14-216-16,-3 2-21 0</inkml:trace>
          <inkml:trace contextRef="#ctx0" brushRef="#br0" timeOffset="412.1399">2108 63 665 0,'0'0'13'16,"0"0"3"-16,0 0 2 0,48 122-6 15,-45-84-4-15,-3 7-3 0,-3-2-1 16,-3-2 2-16,-2-12 2 0,7 0 2 0,1-4 3 16,0-10 4-16,0 7-1 0,15-11 1 15,9-5-4-15,17-4-5 16,11-2-3-16,19-15-5 0,15-10-11 16,8-10-42-16,7-11-254 0,-5-15-33 0</inkml:trace>
        </inkml:traceGroup>
        <inkml:traceGroup>
          <inkml:annotationXML>
            <emma:emma xmlns:emma="http://www.w3.org/2003/04/emma" version="1.0">
              <emma:interpretation id="{02CADFA7-E0D5-45CE-8645-F0EF06DF2B91}" emma:medium="tactile" emma:mode="ink">
                <msink:context xmlns:msink="http://schemas.microsoft.com/ink/2010/main" type="inkWord" rotatedBoundingBox="32848,13248 33775,13303 33719,14251 32791,14196"/>
              </emma:interpretation>
              <emma:one-of disjunction-type="recognition" id="oneOf1">
                <emma:interpretation id="interp1" emma:lang="" emma:confidence="0.5">
                  <emma:literal>X3</emma:literal>
                </emma:interpretation>
                <emma:interpretation id="interp2" emma:lang="" emma:confidence="0.5">
                  <emma:literal>x 3</emma:literal>
                </emma:interpretation>
                <emma:interpretation id="interp3" emma:lang="" emma:confidence="0">
                  <emma:literal>X 3</emma:literal>
                </emma:interpretation>
                <emma:interpretation id="interp4" emma:lang="" emma:confidence="0">
                  <emma:literal>B</emma:literal>
                </emma:interpretation>
                <emma:interpretation id="interp5" emma:lang="" emma:confidence="0">
                  <emma:literal>x ,</emma:literal>
                </emma:interpretation>
              </emma:one-of>
            </emma:emma>
          </inkml:annotationXML>
          <inkml:trace contextRef="#ctx0" brushRef="#br0" timeOffset="5657.7522">2598 99 587 0,'0'0'12'0,"0"0"6"0,0 0 0 15,0 0-4-15,0 0-7 0,-131 143-3 0,110-101-4 16,-1 0-2-16,-1 5-5 0,3 1-9 16,1-1-56-16,5-5-194 0,5-12-18 15</inkml:trace>
          <inkml:trace contextRef="#ctx0" brushRef="#br0" timeOffset="5477.9829">2443 136 511 0,'0'0'42'0,"0"0"-3"0,0 0-15 15,0 0-13-15,0 0-9 0,0 0 1 16,123 97-3-16,-100-79 0 0,-1-1-3 15,-5 2 1-15,4 3-3 0,-6 0 0 16,0-1-12-16,3 0-38 0,-4-9-116 16,4 2-103-16</inkml:trace>
          <inkml:trace contextRef="#ctx0" brushRef="#br0" timeOffset="6088.8275">2887 20 541 0,'0'0'4'16,"0"0"12"-16,130-15-2 0,-78 19-4 16,-7 8-5-16,-3 8-4 0,-6 2-3 0,-11 8-1 15,-13-1-2-15,-12 6 0 0,-13-1 4 16,-20 5 0-16,-11-5 4 0,-10 2 2 15,-5-1 2-15,2-2 1 0,2-5 3 16,8 0-3-16,12-4 0 0,13-7 1 16,14 1 0-16,8 0 4 0,18 2 3 0,14 6-2 15,12-4-3-15,8 0-3 0,7 0-1 16,0-1-1-16,-2 0-1 0,-6 0-1 16,-11-1-1-16,-11-4-3 15,-14-6 2-15,-15 3-1 0,-8 1 2 0,-17 6-1 16,-20 6-1-16,-12-8 3 0,-11 2-5 15,-7 4-2-15,-5-3-22 0,-4-2-66 16,-3 5-197-16,-6-12-23 0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1:10.9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35E0861-BE48-40BF-911D-8C1689CBF978}" emma:medium="tactile" emma:mode="ink">
          <msink:context xmlns:msink="http://schemas.microsoft.com/ink/2010/main" type="writingRegion" rotatedBoundingBox="18822,13896 22411,13863 22419,14709 18830,14741"/>
        </emma:interpretation>
      </emma:emma>
    </inkml:annotationXML>
    <inkml:traceGroup>
      <inkml:annotationXML>
        <emma:emma xmlns:emma="http://www.w3.org/2003/04/emma" version="1.0">
          <emma:interpretation id="{CEF322FD-23E5-422A-A55B-776B8E2827C0}" emma:medium="tactile" emma:mode="ink">
            <msink:context xmlns:msink="http://schemas.microsoft.com/ink/2010/main" type="paragraph" rotatedBoundingBox="18822,13896 22411,13863 22419,14709 18830,14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61FE38-0BA3-446A-B500-D2A797DECD0E}" emma:medium="tactile" emma:mode="ink">
              <msink:context xmlns:msink="http://schemas.microsoft.com/ink/2010/main" type="line" rotatedBoundingBox="18822,13896 22411,13863 22419,14709 18830,14741"/>
            </emma:interpretation>
          </emma:emma>
        </inkml:annotationXML>
        <inkml:traceGroup>
          <inkml:annotationXML>
            <emma:emma xmlns:emma="http://www.w3.org/2003/04/emma" version="1.0">
              <emma:interpretation id="{6B8FCF4D-D0B6-45F1-8676-F3DFA210D0FA}" emma:medium="tactile" emma:mode="ink">
                <msink:context xmlns:msink="http://schemas.microsoft.com/ink/2010/main" type="inkWord" rotatedBoundingBox="18823,13977 21485,13952 21489,14455 18827,1447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934 16 691 0,'0'0'14'0,"0"0"3"0,0 0 1 16,108 113-9-16,-75-79 1 0,0-3-9 16,0 1-4-16,-1-4-1 0,-4-2-8 15,-4 1-16-15,-6-8-40 0,-3-1-95 16,-4-4-137-16</inkml:trace>
          <inkml:trace contextRef="#ctx0" brushRef="#br0" timeOffset="164.8403">1219 12 579 0,'0'0'19'15,"0"0"3"-15,0 0 2 0,0 0 0 0,0 0-5 16,0 0-5-16,-111 131-2 0,84-89-9 15,3 0 2-15,3 2-7 0,3 0-5 16,3-1-7-16,1-6-19 0,7-4-75 16,4-11-182-16</inkml:trace>
          <inkml:trace contextRef="#ctx0" brushRef="#br0" timeOffset="-177.6282">0 70 586 0,'0'0'37'0,"0"0"5"15,144-54-7-15,-91 41-9 16,-2 10-12-16,-10 3-7 0,-8 3-6 16,-8 19 0-16,-13 5-2 0,-9 11 2 0,-6 6 3 15,-18 5-6-15,-12 4 7 0,-4-1-5 16,-1-5-1-16,5-7 3 0,6-6 0 15,12-8-2-15,4-13 2 0,11 0 1 16,0-2 2-16,17 2 2 0,15-1-3 16,10-9-1-16,9-3-7 0,6-3-6 15,5-12-18-15,-4-2-37 0,2-4-160 0,-4-3-84 16</inkml:trace>
          <inkml:trace contextRef="#ctx0" brushRef="#br0" timeOffset="409.8896">1771-16 660 0,'0'0'5'0,"0"0"3"0,0 0-1 0,0 0 0 15,0 0 0-15,72 148-1 0,-72-104-4 16,-1-2 6-16,-11-5-6 0,6-9 2 16,-2-2 4-16,4-13 2 0,2-7 4 15,2 8 6-15,2-4 4 0,16-2 1 16,13 1-4-16,16-9-8 0,15 0-5 15,19-11-5-15,16-12-6 0,19-3-15 16,13-8-72-16,5-9-224 0,2-11-34 16</inkml:trace>
        </inkml:traceGroup>
        <inkml:traceGroup>
          <inkml:annotationXML>
            <emma:emma xmlns:emma="http://www.w3.org/2003/04/emma" version="1.0">
              <emma:interpretation id="{D5D614BC-0143-4C5B-A979-478FA70703D0}" emma:medium="tactile" emma:mode="ink">
                <msink:context xmlns:msink="http://schemas.microsoft.com/ink/2010/main" type="inkWord" rotatedBoundingBox="21113,13961 21668,13956 21673,14523 21118,14528"/>
              </emma:interpretation>
              <emma:one-of disjunction-type="recognition" id="oneOf1">
                <emma:interpretation id="interp1" emma:lang="" emma:confidence="0.5">
                  <emma:literal>x</emma:literal>
                </emma:interpretation>
                <emma:interpretation id="interp2" emma:lang="" emma:confidence="0">
                  <emma:literal>X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.</emma:literal>
                </emma:interpretation>
                <emma:interpretation id="interp5" emma:lang="" emma:confidence="0">
                  <emma:literal>*</emma:literal>
                </emma:interpretation>
              </emma:one-of>
            </emma:emma>
          </inkml:annotationXML>
          <inkml:trace contextRef="#ctx0" brushRef="#br0" timeOffset="5261.1471">2290 54 669 0,'0'0'17'0,"0"0"2"0,0 0 2 16,115-6-10-16,-72 28-5 0,3 5 1 16,1 8-8-16,-1 5 4 0,-2-1-5 0,0 1-6 15,-2 0-2-15,-5-3-18 0,-4 1-22 16,-6-5-53-16,-4-4-125 0,-11-7-56 15</inkml:trace>
          <inkml:trace contextRef="#ctx0" brushRef="#br0" timeOffset="5424.9595">2667-19 580 0,'0'0'11'0,"0"0"5"0,0 0 4 16,0 0-2-16,-140 137-3 0,110-83-11 15,0 3-1-15,5 4-9 0,2-4-1 16,8-3-4-16,1-3-23 0,10-6-44 16,4-14-111-16,4-8-90 0</inkml:trace>
        </inkml:traceGroup>
        <inkml:traceGroup>
          <inkml:annotationXML>
            <emma:emma xmlns:emma="http://www.w3.org/2003/04/emma" version="1.0">
              <emma:interpretation id="{9B5E9C29-D8DC-4C46-AE28-4193AC933BC4}" emma:medium="tactile" emma:mode="ink">
                <msink:context xmlns:msink="http://schemas.microsoft.com/ink/2010/main" type="inkWord" rotatedBoundingBox="21891,13868 22411,13863 22419,14709 21899,14714"/>
              </emma:interpretation>
              <emma:one-of disjunction-type="recognition" id="oneOf2">
                <emma:interpretation id="interp6" emma:lang="" emma:confidence="0.5">
                  <emma:literal>3</emma:literal>
                </emma:interpretation>
                <emma:interpretation id="interp7" emma:lang="" emma:confidence="0">
                  <emma:literal>}</emma:literal>
                </emma:interpretation>
                <emma:interpretation id="interp8" emma:lang="" emma:confidence="0">
                  <emma:literal>z</emma:literal>
                </emma:interpretation>
                <emma:interpretation id="interp9" emma:lang="" emma:confidence="0">
                  <emma:literal>Z</emma:literal>
                </emma:interpretation>
                <emma:interpretation id="interp10" emma:lang="" emma:confidence="0">
                  <emma:literal>.</emma:literal>
                </emma:interpretation>
              </emma:one-of>
            </emma:emma>
          </inkml:annotationXML>
          <inkml:trace contextRef="#ctx0" brushRef="#br0" timeOffset="5829.9934">3068-48 622 0,'0'0'17'0,"0"0"5"0,0 0-2 15,119-59-8-15,-66 56-8 0,2 3-4 16,-2 0 1-16,-5 13-3 0,-10 2-1 0,-11 4-2 16,-12 7-1-16,-12 2 0 0,-3 0 2 15,-23 5 3-15,-7 4 3 0,-7-3 6 16,-4 2-3-16,4-6 5 16,8-1-5-16,9-9-1 0,10-9 1 0,10 2-1 15,7 0 2-15,19 3 1 0,13 4-2 16,5-7-1-16,7-4 0 0,-3 2-2 15,-6-2 2-15,-4 2-2 0,-14-2 1 16,-8-2-1-16,-11 4 1 0,-5 4 0 16,-17 9-1-16,-16 7-1 0,-12 1-1 0,-18 7-5 15,-5 1-8-15,-9 1-25 16,2 4-52-16,5-4-204 0,14-3-14 0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2:24.7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A0E9039-3434-43F8-936D-398117E055DC}" emma:medium="tactile" emma:mode="ink">
          <msink:context xmlns:msink="http://schemas.microsoft.com/ink/2010/main" type="inkDrawing" rotatedBoundingBox="12466,17969 18347,17433 18356,17538 12476,18074" semanticType="underline" shapeName="Other">
            <msink:sourceLink direction="with" ref="{07781A7C-CF0D-4480-BEFF-209BA9176882}"/>
          </msink:context>
        </emma:interpretation>
      </emma:emma>
    </inkml:annotationXML>
    <inkml:trace contextRef="#ctx0" brushRef="#br0">179 499 358 0,'0'0'40'0,"0"0"9"0,-122 0-3 0,98 0-14 15,7 2-18-15,7-2-9 0,5 3 1 16,5-3-1-16,-1 0 4 0,1 4 4 0,6 4 4 16,22 2 2-16,15 1-1 0,21-9 0 15,14-2 0-15,20 0-3 0,21-12 0 16,22-3-6-16,20-9 3 0,27-3-6 15,27-7 1-15,22-2 0 0,24-4-1 16,21 2-2-16,19-1 0 0,16 1 1 0,12 3-1 16,7 4 2-16,2 3-2 15,-9 4-1-15,-16 5 0 0,-22 4-3 16,-26 4 2-16,-29 1-1 0,-35 0-1 16,-29 2 2-16,-31 0 0 0,-27-1-1 0,-20 1 0 15,-24 1 2-15,-23 3-3 0,-14 0 1 16,-13 1 2-16,-13 1-2 0,1 2 0 15,-8 0-2-15,0-1-6 0,0 1-6 16,-24 0-1-16,-16 0-11 0,-21 0-12 16,-17 0-25-16,-10 0-57 0,-14 0-165 0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2:25.2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9342CAA-55C7-4710-8ACC-66847744ECA3}" emma:medium="tactile" emma:mode="ink">
          <msink:context xmlns:msink="http://schemas.microsoft.com/ink/2010/main" type="inkDrawing" rotatedBoundingBox="12552,18453 17772,18053 17783,18202 12564,18602" semanticType="underline" shapeName="Other">
            <msink:sourceLink direction="with" ref="{07781A7C-CF0D-4480-BEFF-209BA9176882}"/>
          </msink:context>
        </emma:interpretation>
      </emma:emma>
    </inkml:annotationXML>
    <inkml:trace contextRef="#ctx0" brushRef="#br0">87 463 327 0,'0'0'29'0,"0"0"11"16,0 0-4-16,0 0-11 0,0 0-16 15,0 0-6-15,0 0 6 0,0 0 8 16,0 0 11-16,0 0 4 0,-87 29 1 15,118-28-1-15,17-1-2 0,14 0-4 16,18-4-4-16,19-13-5 0,20-3-4 0,26-4-2 16,25-5-1-16,27-6 0 0,33-5-2 15,26-1 0-15,28 1 0 0,21 2 1 16,15 9-5-16,1 6 0 16,-6 6-1-16,-16 4-3 0,-17 7 1 0,-27-1 0 15,-20 5 0-15,-31 0 1 0,-20 2-3 16,-25 0 2-16,-22 0 0 0,-19-3-1 15,-18 1 0-15,-16 1 1 0,-16 1-2 16,-17-5 2-16,-15 2 0 0,-20 3 3 16,-7 0 2-16,-9 0 0 0,0-1-3 0,0 1-3 15,0-2-7-15,0-6-12 0,-24-5-30 16,-18-4-79-16,-20-7-189 0,-10-3 7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3.4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B15576-5D72-4CEB-BAA5-F185C9E0A866}" emma:medium="tactile" emma:mode="ink">
          <msink:context xmlns:msink="http://schemas.microsoft.com/ink/2010/main" type="inkDrawing" rotatedBoundingBox="2860,3304 11508,4364 10669,11205 2022,10145" semanticType="enclosure" shapeName="Other">
            <msink:destinationLink direction="with" ref="{589C424F-6E61-4588-852C-C1E5C60A67AE}"/>
            <msink:destinationLink direction="with" ref="{2D2162CD-7AB8-465E-8B34-BA4DAEDDDD32}"/>
          </msink:context>
        </emma:interpretation>
      </emma:emma>
    </inkml:annotationXML>
    <inkml:trace contextRef="#ctx0" brushRef="#br0">-2 0 112 0,'0'0'25'16,"0"0"6"-16,0 0 2 0,0 0 8 15,0 0 1-15,0 0 0 0,0 0-3 16,0 0-6-16,0 0-1 0,0 0-4 16,-24 51-2-16,24-23-1 0,6 15-4 0,3-2-4 15,0 1-1-15,0 7-3 0,-3-1 0 16,3 7-3-16,-5 1 0 0,1 2-2 15,-1 2-3-15,-2-1 1 0,1 0 1 16,-2 0-3-16,2 1 2 0,-1 2 3 16,-2 0-3-16,4 0 2 0,1 2-4 0,1 3-1 15,1-1 2-15,2 0-2 16,-3 3 0-16,5-1-1 0,-4 4 1 0,2 1 0 16,-3 0 1-16,-1 0-2 15,1 2 2-15,-3 2 1 0,-2 3-3 0,-1 1 1 16,0 2-3-16,0 1-1 0,0-6 1 15,-1-1-1-15,-4-1 1 0,1-4 0 16,-1 1 1-16,5-4-1 0,-4-3 2 16,-2 0 1-16,-2-1-2 0,-2-4 3 15,1-1-1-15,3-3-3 0,-2-5 2 0,2-7 0 16,2-2 0-16,4-1-1 0,0-2 1 16,0 0-2-16,0 1 1 0,-5 5-3 15,5 2 3-15,0 6-1 0,-4 3 1 16,2 5 1-16,-2 0-1 0,-1-1-1 15,1-1 0-15,-1-8 3 0,2-9-3 16,2-10 5-16,1-4-5 0,0-1 0 16,0-7 1-16,0 8-3 0,0-12 3 15,0 1-1-15,0 2 1 0,0-1 2 16,0 10-3-16,-5-9-1 0,5 11 1 0,0-2 0 16,-4-3 0-16,4 12 2 0,0-5-1 15,0-2-1-15,0 2 1 0,0-4-2 16,4 1 2-16,-4-8 1 0,6 3-2 15,-3-1 0-15,-1-6 0 0,2 9-1 16,-1-3 1-16,-1-7 0 0,1 10 1 0,-3-11-1 16,0 2 1-16,0 14 1 0,0-4-2 15,0 9 0-15,0-3 1 16,0-1 2-16,0-1-3 0,4 1 4 16,-2-3-4-16,7-1 0 0,-3 2 0 0,1-11 0 15,-1 2 1-15,-1-9-1 0,-1 1 1 16,1 1 0-16,1-2-1 0,1-1 0 15,-5 3 0-15,2 0 0 0,1 0 0 16,-1 9 0-16,-4-10 0 0,9 12 0 16,-4-1 0-16,-4 2-2 0,7 5 2 0,-3 0 0 15,-1-4 0-15,2-2 1 0,0 1-1 16,-1-7-1-16,2 1 1 0,-1 3 0 16,-1-3 0-16,-1 2 0 0,5-1 1 15,-3-1-2-15,-1-8 2 0,4 10-1 16,-5-1 1-16,1-9-1 0,5 9 0 15,-2-1 0-15,-4-9 0 0,2 8-1 16,3-7 2-16,-3-2-1 0,6 7 0 16,-6-7 2-16,8 2-1 0,-5-4 1 15,1 0-1-15,8 2-1 0,-4-4 1 0,6 4 0 16,-1-1 0-16,5-1 4 0,9 4-4 16,-1-2 4-16,1 1-3 0,0-2-2 15,1-2 0-15,4 0 0 0,0-1 0 16,4-3 1-16,0-2-2 0,9 3 2 15,0-3 0-15,3-2-2 0,2 2 2 16,10-2 0-16,0 0-2 0,3 0 1 16,-1 0 0-16,7 0 0 0,0 0 0 15,0 0-1-15,1 0 2 0,-1 5-1 16,-3-2 0-16,3 4 0 0,2-6 0 0,1 2 0 16,3-3 0-16,3 0 1 0,7 0-1 15,2 0 0-15,3 0 0 0,3 0 0 16,-1-1-1-16,1-1 1 0,0 1-1 15,-1-3 0-15,-3 1 1 0,-1 2 0 16,-3-1 0-16,2 2 0 0,-3 0 0 16,3 0 0-16,-3-1 0 0,1 1-2 0,2-4 1 15,-3 2 1-15,0 0-2 16,-1-3 2-16,-3 1 2 0,-2 0-2 16,0-1 1-16,-1 1 1 0,1 0-2 0,0-1-5 15,0 2 4-15,-3-3 0 0,4 2 0 16,-1 3 0-16,-1-5 1 0,4-1-4 15,0 1 3-15,2-1 1 0,-1 0-1 16,3 3 2-16,-3 0-2 0,-2 0-1 16,3-1 1-16,-4 1-2 0,1-1 2 0,3 2 1 15,1-2 0-15,3 0-2 0,3 0 1 16,2 1-2-16,6 1 2 0,0-5 1 16,5 3-1-16,0-1 3 0,2 1-2 15,-1 1-1-15,-2 0-1 0,0-3 0 16,-4 4-2-16,-1-5 2 0,-8 5 1 15,-5-3 0-15,-7 3 1 0,-11-1-2 16,-1 1 2-16,-9 3 1 0,-7 0 0 16,-8 0 0-16,-5 0 0 0,-8 0-3 15,-7 0-2-15,-2 0-15 0,-10 0-28 0,-2-4-106 16,5-9-154-16</inkml:trace>
    <inkml:trace contextRef="#ctx0" brushRef="#br0" timeOffset="-1807.8855">32-158 82 0,'0'0'56'0,"0"0"5"0,0 0 4 0,0 0-5 16,0 0-2-16,0 0-10 16,0 0-11-16,0 0-13 0,0 0-3 15,-52-7-5-15,47 7-1 0,5 0-2 16,0 0-5-16,-1 0 0 0,1 0-4 0,-3 0 0 16,3 0 1-16,0 0-3 0,0 0 2 15,0 0 1-15,3 0 1 0,16 0 1 16,10 0-1-16,8 0-2 0,-2 0-1 15,1 5 0-15,2-3 0 0,-1-1 0 16,2 2-1-16,3-3 0 0,0 0 0 16,7 0 1-16,2 0 0 0,1 0 0 15,4-3 1-15,6 0 1 0,7-5 0 16,1 1-1-16,-2 1 0 0,7 0-1 16,-4 1 0-16,-5-1-1 0,0 1 0 0,0 0 0 15,-4 1 0-15,-2 0 0 0,-3 1 1 16,3 1 1-16,-3 1-1 0,1-1-1 15,-1-4-2-15,0 3 2 0,3-1 0 16,2 0 0-16,7 1 1 0,-2-1-2 16,3 0 2-16,-3-1-3 0,-5 4 1 0,-2-2-1 15,-7 1-1-15,4 2 2 0,-2 0-1 16,2-2 1-16,1 2-1 16,2 0-1-16,0-3 2 0,3 2 0 15,3-2 0-15,5 2-1 0,4-2-1 0,5 1 1 16,-1 0 0-16,3-2 0 0,-1-1 1 15,1 3-1-15,0-2 0 0,2-2 0 16,-5 1 1-16,-2-1-1 0,-2 2 0 16,-3-1 1-16,-1 3-1 0,-2 1 1 15,-3-2-1-15,1 1 0 0,3-3-1 0,1 4 1 16,1-4 0-16,6 0 0 0,3 1 3 16,1 3-3-16,5-2 1 0,3 0-1 15,0 2 0-15,3 1 0 0,-1 0 0 16,1-2 0-16,2 2 0 0,4-2 2 15,3-1-1-15,2 0 3 0,4 3 0 16,2-2 0-16,7 1 2 0,1-4-1 16,-4 2-3-16,5-2 2 0,-4 2-1 15,-6-2-1-15,-10 2 2 0,-12 2-2 16,-12 1 0-16,-9-2 0 0,-14 2 1 0,-6-2 0 16,-16 2 1-16,-3-3-1 0,-12 3-2 15,-6 0 0-15,0 0-4 0,-4 0 0 16,5 0-4-16,-2 0-21 0,1 0-40 15,-9 0-129-15,0 0-112 0</inkml:trace>
    <inkml:trace contextRef="#ctx0" brushRef="#br0" timeOffset="1320.0588">6670-272 244 0,'0'0'-5'0,"0"0"7"15,0 0 6-15,0 0 5 0,0 0 5 16,0 0 5-16,0 0 5 0,0 0 0 16,0 0 1-16,0 0-3 0,90 118-2 15,-72-88-2-15,-2 2-7 0,2 7-1 0,0-1-3 16,2 3-1-16,0 4 2 0,2 1 1 16,1 5 2-16,-2 2-3 0,1 4 2 15,2 7-2-15,0 3-3 0,3 3 0 16,-4 1-1-16,-2-1-2 0,-3 3 3 15,2-4 5-15,-7 2-4 0,5-1 4 16,-3-2-5-16,0 1-3 0,-1-1 1 0,1 1-1 16,-2 2 0-16,1 2-3 0,4-1 3 15,-3 1-3-15,3 0 1 16,0-6-1-16,-3 0 1 0,0-3 1 16,-1 1-2-16,-4-1 1 0,2-2-3 0,-6 2 0 15,-1-2 0-15,-1 1 0 0,-2 4 0 16,2 3-1-16,1 1 1 0,-1 2-2 15,1-5 2-15,-1 1-2 0,7-7 2 16,-2-5-1-16,0-3 1 0,1 0 3 16,2 0-4-16,-1-1 5 0,-2-4-5 0,4 3 1 15,1-2 2-15,-3 0-3 0,2-3 1 16,1 3 1-16,-2-4-2 0,1 0 0 16,1-2 0-16,-4 3 0 0,4-1 1 15,-5 2 0-15,1-2 2 0,-1 0-3 16,0-1 1-16,-4 0-2 0,-1 0 1 15,-2 0 4-15,1 0-3 0,-2-4 3 16,2-1-3-16,2-3-2 0,-1-4 0 16,1-1 1-16,-1-8 0 0,-2 0 0 15,2 4 1-15,-2 1-2 0,2 9 1 0,-1-3-1 16,-1 0 1-16,2 1-1 0,1-3 3 16,-1 0-3-16,1-2 2 0,4-3-1 15,0 1 0-15,0-1 0 0,0 2 1 16,-1-2-2-16,1-1 1 0,0 1 0 15,0 0 0-15,0-2 0 0,0 2 0 16,0 1 0-16,-3-1 1 0,3 2-1 16,-3 0-1-16,1 1 3 0,-2 2-4 15,1 4 5-15,-2-5-2 0,2 0-1 16,2 0 0-16,-2-4-1 0,1 4 1 0,-1-2-1 16,5-1 1-16,1 2 0 0,-2-3 0 15,-1 1-1-15,0 3 2 0,0-1-2 16,-3 3 2-16,-1-1-2 0,1 6 1 15,-1 2 0-15,-1 2 0 0,1 0-1 16,-1 4 2-16,1 0-2 0,-2-4 2 0,-2-1-2 16,4-5 2-16,-1-3-2 0,1-2 2 15,-1-13 3-15,1 1-5 0,-4-8 6 16,2-5-6-16,-1 0 3 16,-2-7 0-16,0 0 1 0,0 0 2 0,0 2-1 15,3-1 1-15,-3 7 1 0,0 0-2 16,-12 0-2-16,-9 3-4 0,-11-11-7 15,-7 0-32-15,-15-5-187 0,-9-14-93 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5.94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3EE905A-2A55-40C9-8A87-941564E5402A}" emma:medium="tactile" emma:mode="ink">
          <msink:context xmlns:msink="http://schemas.microsoft.com/ink/2010/main" type="inkDrawing" rotatedBoundingBox="2730,5891 9957,5497 9961,5570 2733,5965" shapeName="Other">
            <msink:destinationLink direction="with" ref="{058298A5-8BE5-4BCE-ABEF-836BDD63AE1F}"/>
            <msink:destinationLink direction="with" ref="{12A69788-E2EF-4A99-A948-0A4F371AEF3C}"/>
          </msink:context>
        </emma:interpretation>
      </emma:emma>
    </inkml:annotationXML>
    <inkml:trace contextRef="#ctx0" brushRef="#br0">-1 447 184 0,'0'0'60'0,"0"0"8"16,0 0-6-16,0 0-13 0,0 0-22 15,0 0-10-15,0 0-5 0,0 0 0 0,0 0 2 16,0 0-3-16,1-24-2 16,26 16-4-16,2 3 1 0,4 3 1 15,10 1 3-15,4-2 0 0,6-2 2 16,7 2 0-16,6-2-2 0,9-2 0 0,9 1-1 16,3-1-1-16,7 1 0 0,9-2-2 15,1 2-1-15,4-2-1 0,1 0-1 16,3-1 1-16,1 1-2 0,3 0 0 15,4-3 1-15,-1 1-1 0,0 2 1 16,-2-2-1-16,5 1 0 0,-3 3 1 0,2 0-1 16,-2 0-1-16,-2 1 1 0,1-1 0 15,-6-2-1-15,-2 2 0 16,-5-2 1-16,-1 5-1 0,-6-5 1 16,-4 5 0-16,1-2 0 0,-2 1 0 0,1 0-1 15,0-1 0-15,1 0-1 0,1 2 0 16,2-2 0-16,1 1 1 0,3 2 0 15,-1-3 0-15,3 1-1 0,-2-2 1 16,-1 5-1-16,-3-2 0 0,-2 3 1 16,1-2 0-16,-3-1 0 0,-3 0-1 0,-2 0 2 15,4-1-2-15,-3 0 1 0,1-1 2 16,-1 3-2-16,3-5 0 0,2 3 1 16,0-2-1-16,4-1 1 0,3-1-1 15,2 4 0-15,-1-4 0 0,-3 0-1 16,-6 3 0-16,0-2 0 0,-9 0 1 15,-1 1 1-15,-7 2 0 0,-6-1 1 16,-10 3 0-16,-5 0 2 0,-8 0 0 16,-6-1 0-16,0 1-2 0,-7-1-1 15,1-2-1-15,-12 4-1 0,5-1 0 0,-11-1-2 16,0 1 0-16,1-1-2 0,-10 3-3 16,2 0-10-16,-11 0-15 15,0 0-47-15,0 0-80 0,0 0-127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00.3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AD6089F-2D4E-42EF-8E56-1C8AE67250E4}" emma:medium="tactile" emma:mode="ink">
          <msink:context xmlns:msink="http://schemas.microsoft.com/ink/2010/main" type="writingRegion" rotatedBoundingBox="26421,6752 26655,9163 25817,9245 25583,6834">
            <msink:destinationLink direction="with" ref="{9966E117-16A4-403E-BC51-F21289FB6A50}"/>
          </msink:context>
        </emma:interpretation>
      </emma:emma>
    </inkml:annotationXML>
    <inkml:traceGroup>
      <inkml:annotationXML>
        <emma:emma xmlns:emma="http://www.w3.org/2003/04/emma" version="1.0">
          <emma:interpretation id="{4605BC2B-D30E-47D7-B839-EA3FB15ECDBE}" emma:medium="tactile" emma:mode="ink">
            <msink:context xmlns:msink="http://schemas.microsoft.com/ink/2010/main" type="paragraph" rotatedBoundingBox="26421,6752 26655,9163 25817,9245 25583,68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66A1B-102A-438C-B7BD-E03922333106}" emma:medium="tactile" emma:mode="ink">
              <msink:context xmlns:msink="http://schemas.microsoft.com/ink/2010/main" type="line" rotatedBoundingBox="26421,6752 26655,9163 25817,9245 25583,6834"/>
            </emma:interpretation>
          </emma:emma>
        </inkml:annotationXML>
        <inkml:traceGroup>
          <inkml:annotationXML>
            <emma:emma xmlns:emma="http://www.w3.org/2003/04/emma" version="1.0">
              <emma:interpretation id="{7C5F7B2B-8473-4335-A1C4-3C8728483EA7}" emma:medium="tactile" emma:mode="ink">
                <msink:context xmlns:msink="http://schemas.microsoft.com/ink/2010/main" type="inkWord" rotatedBoundingBox="26225,6751 26363,7561 25816,7654 25678,68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1 579 498 0,'0'0'64'0,"0"0"-4"0,0 0-13 15,0 0-15-15,0 0-5 0,0 0-11 16,0 0-1-16,0 0-7 0,0 0 2 15,0 0-1-15,-8-69-1 0,16 49-1 0,4-8-2 16,-2 3 0-16,1-2-2 16,1 1 1-16,-2-1-3 0,1-3 1 15,2-4-1-15,-1 2-1 0,-1-6 0 0,-2 0 1 16,0 0-1-16,1 4-1 0,-1 1 1 16,-3 10 0-16,-1 11 1 0,-2 1 1 15,-1 3-2-15,1 1 0 0,-2 1 0 16,-1 6 1-16,0-3-1 0,0 3 1 15,0-1 0-15,3-2-1 0,-3 1 0 16,0 0-2-16,0 0 1 0,2 2-4 0,-2 0 3 16,0 0-1-16,3 21 2 0,-3 13 0 15,1 13 1-15,-1 1 1 16,0 3 1-16,0 3 1 0,0-8 0 0,2 4 0 16,1-3 0-16,1-3-2 0,1-5 1 15,-1-1 4-15,2-3-5 0,2-10 3 16,-2-2-4-16,-2-7-2 0,1-3 2 15,-1 3-1-15,-2-10 0 0,2 10 1 16,-1-10-3-16,-1 2-3 0,1 0-9 16,-3-8-17-16,1 7-21 0,1 1-64 0,1 1-182 15,-2 1-7-15</inkml:trace>
          <inkml:trace contextRef="#ctx0" brushRef="#br0" timeOffset="179.0221">26 819 607 0,'0'0'39'15,"0"0"11"-15,0 0 1 0,0 0-13 0,0 0-13 16,0 0-13-16,157 9-9 0,-94-18-7 16,6-6-7-16,-1-4-23 0,1-1-44 15,-8-1-212-15,-1 2-32 0</inkml:trace>
        </inkml:traceGroup>
        <inkml:traceGroup>
          <inkml:annotationXML>
            <emma:emma xmlns:emma="http://www.w3.org/2003/04/emma" version="1.0">
              <emma:interpretation id="{1CAE5548-09A1-4739-8CAE-9C1F4A8EABBF}" emma:medium="tactile" emma:mode="ink">
                <msink:context xmlns:msink="http://schemas.microsoft.com/ink/2010/main" type="inkWord" rotatedBoundingBox="26570,8286 26655,9163 25817,9245 25732,8367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\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'</emma:literal>
                </emma:interpretation>
                <emma:interpretation id="interp5" emma:lang="" emma:confidence="0">
                  <emma:literal>$</emma:literal>
                </emma:interpretation>
              </emma:one-of>
            </emma:emma>
          </inkml:annotationXML>
          <inkml:trace contextRef="#ctx0" brushRef="#br0" timeOffset="3224.2632">46 2445 355 0,'0'0'69'16,"0"0"-7"-16,0 0-15 0,0 0-13 15,0 0-10-15,0 0-3 0,0 0-5 16,0 0 1-16,0 0-2 0,0 0-2 0,-14-19-3 15,14 19-2-15,0-5-1 16,2 1-1-16,14 0 4 0,8-3-1 0,5 1 3 16,10-2 1-16,6-1 1 15,3-1 0-15,8-3 2 0,2 0-2 0,1-1-4 16,-6 2-1-16,-10 1-4 0,-11 4-2 16,-17 2 2-16,-6 5-2 0,-3-3-1 15,1 1 0-15,-1 1-2 0,0 1 0 16,-6 0 1-16,0-3-3 0,0 3-1 15,3 0-6-15,-1 0-12 0,-2 0-24 0,3 0-53 16,-3 0-205-16,1 0-19 0</inkml:trace>
          <inkml:trace contextRef="#ctx0" brushRef="#br0" timeOffset="1153.2684">151 1921 443 0,'0'0'77'0,"0"0"-17"15,0 0-19-15,0 0-13 0,0 0-8 0,0 0-5 16,0 0-2-16,0 0 0 0,0 0-2 16,-20-11 1-16,19 11 1 0,1 0-5 15,0-2-1-15,0-1-2 0,0 1-4 16,0-7 0-16,0-2 1 0,0-5-1 16,3-7 0-16,1 7 0 0,5-9 1 15,-1 4-2-15,1-4 0 0,-3 1 0 16,3 2 0-16,-4 9-1 0,1 0 3 15,1-1-3-15,-1 1 1 0,0 0 0 16,3-1-2-16,-1 1 2 0,-2 2 1 0,3-3-2 16,-8 8 3-16,7-5-2 0,-7 5-4 15,2 0 5-15,-1-2-5 0,-2 8 5 16,0-1-1-16,0 1 0 0,3-2 1 16,-3-2-1-16,0 3 0 0,1-2 0 15,-1 3 4-15,0-1-4 0,3 1 1 16,-3-4-1-16,0 4-3 0,2-2 4 15,-2 2 5-15,0 0-5 0,0 0 3 16,3 0-4-16,-3 0 1 0,1 2 0 16,2 17 2-16,-1-4 1 0,-1 11-1 0,2 2 2 15,2 0 0-15,-1 9-1 0,2-1 1 16,2 0 0-16,-1 0-2 0,2 2 2 16,0-1-1-16,3 3 1 0,-4-2 0 15,1-3-1-15,-5 1-2 0,1-10 1 16,-5-2-2-16,3-6 0 0,-3-9 0 0,0 0-1 15,0-2 1-15,0 1-1 0,0-1-1 16,0 1 1-16,0-8-1 16,0 0-1-16,0 0-2 0,0 3-11 15,1-3-12-15,-1 0-13 0,0 2-11 0,0-2-17 16,0 0-45-16,0 0-103 0,0 0-63 16</inkml:trace>
          <inkml:trace contextRef="#ctx0" brushRef="#br0" timeOffset="1396.3339">76 2231 519 0,'0'0'70'0,"0"0"-8"0,0 0-17 15,0 0-6-15,0 0-5 0,0 0-3 16,0 0-3-16,0 0-5 0,0 0-6 15,93 73-3-15,-45-67-3 0,9-5-3 16,9-1-3-16,13-7-3 0,5-8-2 0,-2-2-8 16,1-3-21-16,-8-2-65 0,-16-5-225 15,-8 1-34-15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6.93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CCAD5A0-5387-4B5E-ACE6-7F346944CB20}" emma:medium="tactile" emma:mode="ink">
          <msink:context xmlns:msink="http://schemas.microsoft.com/ink/2010/main" type="inkDrawing" rotatedBoundingBox="2837,7164 9707,6590 9710,6634 2841,7208" shapeName="Other"/>
        </emma:interpretation>
      </emma:emma>
    </inkml:annotationXML>
    <inkml:trace contextRef="#ctx0" brushRef="#br0">0 585 229 0,'0'0'29'0,"0"0"1"16,0 0 1-16,0 0 2 0,0 0 1 0,0 0-3 15,0 0-2-15,0 0-6 0,0 0-2 16,37-11 1-16,-8 8-4 0,9-4-2 16,-1 3-1-16,5-3-4 0,5 3-2 15,6-3 1-15,11 3-3 0,4-1 2 16,7 1-3-16,9 0-1 0,2-1-3 0,7 2 0 16,2 2-1-16,4-4 0 0,2 0 0 15,7 3 1-15,0-4 0 0,5 1 0 16,0-4 0-16,1 1 0 0,3-3 1 15,0 1 0-15,1-1 2 0,1-4-1 16,-1 4 1-16,4 0 0 0,-3 0 0 0,-2 0-2 16,-4 0-1-16,1 0 0 15,-6 2 0-15,-4 1 0 0,-2-2 0 16,-1 4-1-16,-3-3 1 0,-4-2 0 16,6 3-1-16,-6-3 1 0,1 0 0 0,-2-1-1 15,7-1 0-15,-3 3 0 0,-1 0-2 16,2 1 2-16,-3 2-1 0,4 3 2 15,-4-1-2-15,-2 1 0 0,-3 0 0 16,0 0 0-16,-5-1 0 0,0 1 0 16,-2-1 2-16,-2 2-2 0,0-2 1 0,2-5 0 15,-2 5-1-15,0-7 0 0,-1 3 0 16,6-2 1-16,-4 0-2 0,1 1 2 16,1 0 0-16,2 1 0 0,-3 2 0 15,-2 1 1-15,3 2-1 0,-7-1 0 16,-2 1 2-16,-1-1 0 0,-7-1-1 15,-1 1 2-15,-1-1-1 0,-6 0 1 16,-4 0 0-16,-7 1-1 0,-1-1 1 16,-15 2-2-16,-4 2-1 0,-8-1 0 15,-11 1-1-15,0 2-1 0,-9 0-1 0,0-1-5 16,0 1-11-16,1 0-25 0,2-3-50 16,-1 3-193-16,1-2-2 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7.9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1166B1C-D3C5-49DB-8953-09D1738A35EE}" emma:medium="tactile" emma:mode="ink">
          <msink:context xmlns:msink="http://schemas.microsoft.com/ink/2010/main" type="inkDrawing" rotatedBoundingBox="2781,8723 10481,8240 10486,8324 2787,8808" shapeName="Other"/>
        </emma:interpretation>
      </emma:emma>
    </inkml:annotationXML>
    <inkml:trace contextRef="#ctx0" brushRef="#br0">0 460 292 0,'0'0'3'16,"0"0"1"-16,0 0-2 0,0 0 2 15,0 0 4-15,0 0 9 0,0 0 4 16,128 11 9-16,-82-11 1 0,2 0-2 15,8 0-2-15,1 0-4 0,14 0-2 16,4 0-4-16,6 0-3 0,8 0-4 16,4 0-4-16,6 0-1 0,2 0-1 15,6-2 1-15,2-3 1 0,4-3 2 16,6-3-1-16,3-4 1 0,1 3-1 16,3-4-1-16,0 1 0 0,-2 2 0 0,-1 1-2 15,0-1 0-15,-5 7-1 0,3-1-1 16,-2 3-1-16,-5-1 0 0,-1 3-1 15,-5 0 0-15,-1 0 1 0,-6 0-1 16,-3 0 0-16,-4-3 1 0,-4 3-1 0,4-2 1 16,-4 1-1-16,0 0 1 0,0 1-1 15,-1-3 2-15,1 4 0 16,-6-2 0-16,1-4 0 0,-4 1 0 16,-2 0 2-16,1 0 2 0,-5-4-1 0,2 4 2 15,-2-3-2-15,0 1-1 0,2-2-1 16,-2 1 0-16,3 3-1 0,-1-1-1 15,4 3 0-15,-1-3-1 0,-1 3 0 16,3 0-1-16,-4-1 1 0,-6 2 1 16,-1 0 0-16,-2 0 0 0,-3 1-1 0,2 1 0 15,-4-1 0-15,2-1 1 16,-2 0-1-16,0 1 1 0,2-3 0 0,0 1-1 16,1-5 1-16,2 2 0 15,-2-1 1-15,4-1 1 0,4 0-1 0,2 3-1 16,1 0 1-16,2 0 1 0,-2 1 0 15,0-1-4-15,-3 0 5 0,-3 0-4 16,2 1 5-16,-6 0 1 0,1 1 0 16,-3 0-2-16,-4 1-1 0,-10-1 0 15,4 0-2-15,-12-1 0 0,-2 4 1 0,-14-1-2 16,1-1 0-16,-11 3-1 0,-9-3-4 16,0 3-3-16,-3-2-16 0,7 2-77 15,2-6-193-15,0-2-13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8.3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C89B9B5-5734-4B4E-8E91-40C9DB75B2CC}" emma:medium="tactile" emma:mode="ink">
          <msink:context xmlns:msink="http://schemas.microsoft.com/ink/2010/main" type="inkDrawing" rotatedBoundingBox="9255,6719 10027,6633 10029,6645 9256,6732" shapeName="Other"/>
        </emma:interpretation>
      </emma:emma>
    </inkml:annotationXML>
    <inkml:trace contextRef="#ctx0" brushRef="#br0">0 88 600 0,'0'0'-6'0,"0"0"6"0,155-25 0 16,-61 10-2-16,21 3-3 0,15-2-24 15,12 3-145-15,-6 0-93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19.4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BE07FA0-7F0F-43B6-AF64-01D1013C9435}" emma:medium="tactile" emma:mode="ink">
          <msink:context xmlns:msink="http://schemas.microsoft.com/ink/2010/main" type="inkDrawing" rotatedBoundingBox="4452,4373 5008,10434 4883,10445 4326,4385" shapeName="Other"/>
        </emma:interpretation>
      </emma:emma>
    </inkml:annotationXML>
    <inkml:trace contextRef="#ctx0" brushRef="#br0">14 0 348 0,'0'0'9'0,"0"0"5"16,0 0-3-16,0 0-2 0,0 0 2 15,0 0 0-15,0 0 1 0,0 0-1 16,0 0 0-16,0 0 4 0,-20 5 2 16,20 25-1-16,0 10-2 0,6 8-8 15,6 1-1-15,-1 4 3 0,4 3-3 16,-2 1 2-16,-4 5-1 0,6 1 1 0,-3 6-2 16,-1 3 2-16,-2 1-2 0,1-3 1 15,0 3-2-15,-6-3 3 0,7 3 1 16,-4 2-3-16,2 4 2 0,-3 1-5 15,8 3-2-15,-4 7 2 0,4 1-2 16,4 9 2-16,-3 2-1 0,4 5 1 0,-1-2 2 16,-3 1-3-16,-1 2 5 15,1 3-4-15,-6-3 0 0,0 0 2 16,-5-6-2-16,6-5 3 0,-6-7 2 16,2-5 2-16,2 0 2 0,-2-5-4 0,-2-1 1 15,2-4-3-15,2 0-1 0,-2-5 0 16,-2 3 0-16,5 0 1 0,-3 2-1 15,-1 2 0-15,-1-4-1 0,1 0 0 16,-1 2 1-16,-1 1-2 0,-1-1 3 16,2-2-2-16,2 2 1 0,-1-5-2 0,2 1-1 15,2-5 0-15,-3-2-1 0,5 1-1 16,-2-4 1-16,-2 1 0 0,-1-3 1 16,0 3 2-16,-1-5-3 0,-1 4 1 15,-4-4 3-15,3 1-5 0,-3-1 4 16,0-1-4-16,0 1 0 0,0-3 2 15,0 0-2-15,0 1 2 0,0-3-1 16,2 4 1-16,1-1 0 0,1 3 1 16,-2-1-1-16,1 1 2 0,-2-1-2 15,-1-3 1-15,5 4 0 0,-5-3 2 0,6 1 1 16,-2-7-2-16,1 1 3 0,3-8-5 16,-4-14 0-16,-2-3 2 15,2-9-1-15,-4-10 1 0,5 1-2 0,-5-7 0 16,0 0 0-16,0 0 0 0,0 2 0 15,1-2-3-15,-1 0-14 0,0 0-30 16,0-20-105-16,0-11-157 0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20.33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89C424F-6E61-4588-852C-C1E5C60A67AE}" emma:medium="tactile" emma:mode="ink">
          <msink:context xmlns:msink="http://schemas.microsoft.com/ink/2010/main" type="inkDrawing" rotatedBoundingBox="5896,4288 6518,10437 6406,10448 5784,4300" semanticType="callout" shapeName="Other">
            <msink:sourceLink direction="with" ref="{DDB15576-5D72-4CEB-BAA5-F185C9E0A866}"/>
          </msink:context>
        </emma:interpretation>
      </emma:emma>
    </inkml:annotationXML>
    <inkml:trace contextRef="#ctx0" brushRef="#br0">0 0 406 0,'0'0'-7'0,"0"0"8"0,0 0 2 0,0 0 0 16,0 0-2-16,3 143 7 0,2-109-1 16,1 2 3-16,-2 3 5 0,7 3 1 15,-4 5 1-15,2 7 0 0,-3 13-1 16,3 7-5-16,0 11-3 0,2 6-3 15,-2-2-2-15,1 3-2 0,2-2 3 16,-1 0 1-16,4 4-1 0,-2 0 3 16,2 0-1-16,2 7 0 0,-2-3 1 15,0 3-1-15,3-5 0 0,-3 0-1 16,-1-2-1-16,1-1 4 0,-2 2-4 0,-4 0 3 16,2 1-2-16,1 6-2 0,-2 0 3 15,5 2-4-15,-1 2 3 0,-1-2 1 16,1-5-3-16,-4 1 2 0,8-6-2 15,-4 2 0-15,-4-4 2 0,-1 0-1 16,-2 0 1-16,-3 0 1 0,1-2 0 0,-5-1-2 16,3-3-1-16,-3-2 2 0,0-1-1 15,1 7 4-15,-1 0-2 16,5 0-2-16,1 2-1 0,1 2-3 16,-2-4 2-16,1 0-4 0,-2-1 4 0,1-3-1 15,-1-3-1-15,1-5 4 0,-1-5-4 16,1-3 1-16,-1-6 1 0,1 1 0 15,1-4 0-15,3 1-1 0,0 1 1 16,1 1-1-16,-1-1 1 0,5 0-2 16,-4 1 2-16,-1-6-2 0,0 3 1 0,0 0 4 15,-4-2-5-15,-1-5 5 0,-2-7-5 16,2-13 2-16,-4-7-2 0,0-9 0 16,0-9 0-16,0-1 0 0,0-8 0 15,0 0-2-15,0 0-10 0,0 0-34 16,0-16-78-16,-6-19-178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21.4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2162CD-7AB8-465E-8B34-BA4DAEDDDD32}" emma:medium="tactile" emma:mode="ink">
          <msink:context xmlns:msink="http://schemas.microsoft.com/ink/2010/main" type="inkDrawing" rotatedBoundingBox="7750,4214 8484,10433 8284,10457 7550,4238" semanticType="callout" shapeName="Other">
            <msink:sourceLink direction="with" ref="{DDB15576-5D72-4CEB-BAA5-F185C9E0A866}"/>
          </msink:context>
        </emma:interpretation>
      </emma:emma>
    </inkml:annotationXML>
    <inkml:trace contextRef="#ctx0" brushRef="#br0">0 0 331 0,'0'0'0'0,"0"0"3"0,0 0 4 0,0 0 5 15,0 0 8-15,0 0 3 0,0 0-4 16,0 0 3-16,0 0 3 0,0 0 1 16,47 70 2-16,-39-14-6 15,-2 6-15-15,4 13-1 0,2 3-5 0,-1-2-1 16,8 1 3-16,-1-2 0 0,6 3 3 15,-1-6 3-15,1-1 1 0,0-3-2 16,0-2 1-16,0-2-2 0,2 3 0 16,-7 3 1-16,-4 3-2 0,3 2 1 15,-7 4-4-15,-2 6-1 0,-5 2-1 0,1 4 0 16,-5 8 3-16,1-3-3 0,-1 2 1 16,3-4 2-16,2-3-4 0,1-5 5 15,3-5-3-15,4-3 1 0,1-5 1 16,-4-2-2-16,5-3 0 0,-3-2-1 15,-1 0 1-15,0 1 0 0,-2 0 3 0,0-2-2 16,1 4 2-16,-2-1 2 16,1 5-2-16,-3-1 3 0,-2 1-5 15,7 1 0-15,-2-4 0 0,0 1-2 16,4-3 1-16,-4-4-1 0,0 0 0 0,-3-3-1 16,3-6 1-16,-4 3 1 0,-1-5-1 15,1 1 0-15,-4-2 2 0,4 1 4 16,-2 2-4-16,-2 1 4 0,4 1-4 15,-1-4-2-15,-2 0 0 0,1-4-1 16,-2 2 2-16,4-3-2 0,-2 3 4 16,-3 0-4-16,1-2 2 15,-1-1 1-15,0 0-1 0,3 1 0 0,-1-4 1 16,1 1-2-16,-3-5 1 0,0 2 0 16,1-2 0-16,-1-1 3 0,0-5-4 0,0 2 7 15,5-5-8-15,-5-8 3 0,6 1-2 16,-2-1 0-16,-1-2 0 0,2 2-3 15,-1 0 4-15,1 2-1 0,0-1 1 16,1 12 0-16,0-4 0 0,1 1-2 16,-1 2 3-16,2-2-1 0,-2-2-1 0,3 2 4 15,-3 3-3-15,1-3 1 0,-1 6 3 16,3 1-3-16,-3-1 2 16,2 1 0-16,-4-1 0 0,2-1-2 15,-1-2 2-15,1 1 2 0,1-3-2 0,-2 1 5 16,1-1-5-16,1-4 1 0,-5-7-1 15,7-1-4-15,-5-2 1 0,1-5 0 16,1 6 0-16,-3-8 0 0,-2-8-1 16,2 1 0-16,-3-7-2 0,0 0 1 15,0 0-4-15,0 0-22 0,0 0-85 0,-3-29-213 16,-6-22-34-16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24.9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A5195DC-35BC-4EEC-9F50-7F3F4BB865D6}" emma:medium="tactile" emma:mode="ink">
          <msink:context xmlns:msink="http://schemas.microsoft.com/ink/2010/main" type="writingRegion" rotatedBoundingBox="4088,11309 8375,11384 8351,12722 4065,12648"/>
        </emma:interpretation>
      </emma:emma>
    </inkml:annotationXML>
    <inkml:traceGroup>
      <inkml:annotationXML>
        <emma:emma xmlns:emma="http://www.w3.org/2003/04/emma" version="1.0">
          <emma:interpretation id="{2F5FA4B4-BED5-4B2A-BCE2-F6B4B7EC2FF4}" emma:medium="tactile" emma:mode="ink">
            <msink:context xmlns:msink="http://schemas.microsoft.com/ink/2010/main" type="paragraph" rotatedBoundingBox="4088,11309 8375,11384 8351,12722 4065,12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77E0B-8FC3-438E-9209-3FDFB2DF001A}" emma:medium="tactile" emma:mode="ink">
              <msink:context xmlns:msink="http://schemas.microsoft.com/ink/2010/main" type="line" rotatedBoundingBox="4088,11309 8375,11384 8351,12722 4065,12648"/>
            </emma:interpretation>
          </emma:emma>
        </inkml:annotationXML>
        <inkml:traceGroup>
          <inkml:annotationXML>
            <emma:emma xmlns:emma="http://www.w3.org/2003/04/emma" version="1.0">
              <emma:interpretation id="{34B088E2-1741-4A65-B685-5DCC7B6762BC}" emma:medium="tactile" emma:mode="ink">
                <msink:context xmlns:msink="http://schemas.microsoft.com/ink/2010/main" type="inkWord" rotatedBoundingBox="4088,11309 7646,11371 7622,12710 4065,12648">
                  <msink:destinationLink direction="with" ref="{7C15781A-D5B5-41BE-AD01-606623440D75}"/>
                  <msink:destinationLink direction="with" ref="{7022B16F-3D01-40FE-ADDE-9375C7953486}"/>
                  <msink:destinationLink direction="with" ref="{0E3FC1EC-68BB-431A-B0FF-0FAB7B70DBC3}"/>
                  <msink:destinationLink direction="with" ref="{A4C20440-4BA3-4FFA-B5A4-E2C2AE2011C8}"/>
                  <msink:destinationLink direction="with" ref="{058298A5-8BE5-4BCE-ABEF-836BDD63AE1F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698-190 540 0,'0'0'62'0,"0"0"-9"15,0 0-15-15,0 0-12 0,0 0-12 16,0 0-7-16,0 0-3 0,0 0-3 16,0 0 2-16,0 0-2 0,24 7 0 15,-6 18 0-15,-4 2 1 0,-4 2-1 0,-1 3 2 16,-4-11-1-16,-1 4-2 16,-2-6 0-16,-2-11 0 0,3 7 0 15,-3-9 1-15,0 1 0 0,1 2 1 0,-1-9 1 16,0 0 1-16,0 0 2 0,5 0-1 15,-1-16 0-15,11-8-2 0,2-11-2 16,-1 0-1-16,2 3 3 0,6 4 1 16,-1 5 2-16,-1 4 3 0,-5 8-3 15,1 4-1-15,-3 6-2 0,2 1-3 0,4 0 1 16,-3 11 1-16,10 3-2 0,-5 5 0 16,-4 0-1-16,-1 1-1 0,-3 2-1 15,5-2-1-15,-6 0-3 0,-1-6-4 16,-2 2-11-16,-2-5-14 0,-5-3-24 15,11-2-45-15,-1-6-159 0,10 0-26 0</inkml:trace>
          <inkml:trace contextRef="#ctx0" brushRef="#br0" timeOffset="271.8159">1534-327 608 0,'0'0'28'0,"0"0"4"0,0 0-9 15,0 0-6-15,0 0-8 0,0 0-7 16,0 0 1-16,0 0 1 0,0 0-2 0,0 0 3 16,104 155 1-16,-82-96 1 0,-2 12-1 15,-2 4 1-15,-3 5-1 0,-3 4-4 16,-6-2 2-16,0-5-4 0,-2-9-2 15,1-8 2-15,-2-8-3 0,-2-16-1 16,2-3-14-16,2-6-23 0,-1-10-73 16,-2 1-182-16,2-11 3 0</inkml:trace>
          <inkml:trace contextRef="#ctx0" brushRef="#br0" timeOffset="632.2136">1552-113 493 0,'0'0'29'0,"0"0"5"0,0 0 2 16,0 0-7-16,140-94-7 0,-91 89-4 15,7 5-3-15,1 0-5 0,-6 14-6 16,-7 4-1-16,-11 4-5 0,-11-1 0 0,-4-3-1 16,-12 2-2-16,-6 1 1 0,-9 0 0 15,-12 3 1-15,-12-2 2 0,-4-5-1 16,-8-5 0-16,-4-3-3 0,6-5-1 15,1-2-6-15,0-2-13 0,4 0-25 16,11-6-49-16,6-3-166 0</inkml:trace>
          <inkml:trace contextRef="#ctx0" brushRef="#br0" timeOffset="1289.9117">2296-187 382 0,'0'0'63'16,"0"0"3"-16,0 0-9 0,0 0-13 16,0 0-12-16,0 0-11 0,0 0-8 15,0 0-8-15,0 0-4 0,0-63-1 16,0 66 2-16,0 19-1 0,0 13 2 0,0 8 0 16,0 0-2-16,2 0 2 0,2-6 1 15,4 1-1-15,-2-8 3 0,3-7-3 16,1-6 0-16,-2-4 2 0,2-6 1 15,4 2 2-15,-1-9-1 0,8-5 0 16,-3-15-3-16,9-9-1 0,-6-12 0 16,-3-6-3-16,0-2 1 0,1-4 0 15,-4-2 0-15,-2 10 2 0,-2 5-3 16,2 13 2-16,-8 12 0 0,-1 8 0 16,-4 7 0-16,0-3-1 0,0 3-2 0,6 0 0 15,3 7 1-15,2 14-1 0,5 7 3 16,-4 5-1-16,5 3 1 0,-1 1 1 15,5-2-1-15,-1-2-2 0,4-4 2 16,3-3-3-16,2-4 1 0,1-6-2 16,-6-5-6-16,3-8-20 0,6-3-42 0,0 0-148 15,14-14-94-15</inkml:trace>
          <inkml:trace contextRef="#ctx0" brushRef="#br0" timeOffset="-830.4553">-105-306 590 0,'0'0'31'16,"0"0"2"-16,0 0-4 0,0 0-6 15,0 0-6-15,0 0-7 0,0 0-3 16,133-102-2-16,-80 86-1 0,4 5-2 15,5 0-1-15,-1 4 0 0,-8 0-3 16,-6 6-3-16,-10 1-3 0,-12 0-14 0,-12 0-24 16,-2 7-47-16,-7-2-128 0,5 6-65 15</inkml:trace>
          <inkml:trace contextRef="#ctx0" brushRef="#br0" timeOffset="-550.4489">1 108 522 0,'0'0'28'16,"0"0"5"-16,0 0 4 0,0 0-13 15,0 0-11-15,0 0-5 0,137-52-6 0,-81 40-1 16,-7 1-3-16,4 2-7 0,-2 1-31 16,5-2-117-16,1 2-126 0</inkml:trace>
          <inkml:trace contextRef="#ctx0" brushRef="#br0" timeOffset="-1129.3467">290-376 392 0,'0'0'76'0,"0"0"-6"0,0 0-10 0,0 0-10 15,0 0-12-15,0 0-6 0,0 0-8 16,0 0-7-16,0 0-6 0,-28-38-7 15,28 36-3-15,0 2-3 0,0 0 0 16,0 0 1-16,0 12 2 0,10 13 0 16,-1 10 1-16,1 3 0 0,-2 1-1 0,-2 2 1 15,1-2 0-15,-5 1-1 0,7-3 2 16,-8-4-3-16,4-9 0 0,-2 0 0 16,-3-6-1-16,1-2 0 15,-1 1 0-15,3-1-1 0,-1-2-1 0,-2-6-5 16,3 1-11-16,-3-9-23 0,0 0-51 15,0 0-146-15,2 2-62 0</inkml:trace>
          <inkml:trace contextRef="#ctx0" brushRef="#br0" timeOffset="1808.6585">3188-223 607 0,'0'0'14'0,"0"0"7"16,0 0-2-16,0 0-7 0,0 0-7 0,0 0-9 15,132 4-18-15,-68-5-88 0,4-10-171 16</inkml:trace>
          <inkml:trace contextRef="#ctx0" brushRef="#br0" timeOffset="1609.5296">3231-639 427 0,'0'0'14'0,"0"0"8"16,0 0 3-16,0 0 4 0,0 0-2 16,5 120-2-16,4-62-4 0,0 3-2 15,4 6-6-15,-2-1 0 0,-2 0-4 16,4-4-1-16,-2-4-4 0,-2-9 0 0,1-1-4 16,-1-12 1-16,-1-8-1 0,-4-6 0 15,-2-8-1-15,-2-6-5 0,4 0-6 16,-4-8-36-16,0 0-89 0,0 0-143 15</inkml:trace>
        </inkml:traceGroup>
        <inkml:traceGroup>
          <inkml:annotationXML>
            <emma:emma xmlns:emma="http://www.w3.org/2003/04/emma" version="1.0">
              <emma:interpretation id="{5037247D-59F6-44CF-8B50-9D58639E131F}" emma:medium="tactile" emma:mode="ink">
                <msink:context xmlns:msink="http://schemas.microsoft.com/ink/2010/main" type="inkWord" rotatedBoundingBox="8355,11678 8369,11679 8369,11694 8354,11693">
                  <msink:destinationLink direction="with" ref="{A4C20440-4BA3-4FFA-B5A4-E2C2AE2011C8}"/>
                </msink:context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\</emma:literal>
                </emma:interpretation>
                <emma:interpretation id="interp4" emma:lang="" emma:confidence="0">
                  <emma:literal>`</emma:literal>
                </emma:interpretation>
                <emma:interpretation id="interp5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1915.8909">4168-328 726 0,'0'0'10'16,"0"0"-2"-16,0 0-4 0,0 0-29 15,0 0-118-15,0 0-156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29.6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ADCAD1C-5233-4B89-B395-59B9AC777D0E}" emma:medium="tactile" emma:mode="ink">
          <msink:context xmlns:msink="http://schemas.microsoft.com/ink/2010/main" type="writingRegion" rotatedBoundingBox="18846,3564 22645,3606 22634,4549 18835,4507">
            <msink:destinationLink direction="with" ref="{35675EEF-FF19-4026-A81B-F5ED132AD0E5}"/>
          </msink:context>
        </emma:interpretation>
      </emma:emma>
    </inkml:annotationXML>
    <inkml:traceGroup>
      <inkml:annotationXML>
        <emma:emma xmlns:emma="http://www.w3.org/2003/04/emma" version="1.0">
          <emma:interpretation id="{2D8A629F-3C9F-467F-90FA-6E3B4F174F6D}" emma:medium="tactile" emma:mode="ink">
            <msink:context xmlns:msink="http://schemas.microsoft.com/ink/2010/main" type="paragraph" rotatedBoundingBox="18846,3564 22645,3606 22634,4549 18835,4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C5FF66-8B7E-4D9B-8310-84DA3B5FF928}" emma:medium="tactile" emma:mode="ink">
              <msink:context xmlns:msink="http://schemas.microsoft.com/ink/2010/main" type="line" rotatedBoundingBox="18846,3564 22645,3606 22634,4549 18835,4507"/>
            </emma:interpretation>
          </emma:emma>
        </inkml:annotationXML>
        <inkml:traceGroup>
          <inkml:annotationXML>
            <emma:emma xmlns:emma="http://www.w3.org/2003/04/emma" version="1.0">
              <emma:interpretation id="{7B864121-A74B-4F5E-BE89-016EBE8E1871}" emma:medium="tactile" emma:mode="ink">
                <msink:context xmlns:msink="http://schemas.microsoft.com/ink/2010/main" type="inkWord" rotatedBoundingBox="18846,3564 22645,3606 22634,4549 18835,4507">
                  <msink:destinationLink direction="with" ref="{1025431B-F999-4450-8B45-7911977AB0D9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94 729 553 0,'0'0'32'16,"0"0"-5"-16,0 0-4 0,0 0-8 15,0 0-7-15,0 0-2 0,0 0-5 16,122-24-2-16,-75 20 0 0,4-1 1 15,0 0-2-15,-1 1 2 0,1-2 0 16,-3-2-1-16,-2 0-1 0,-5 0 1 16,-3-2 1-16,-5-1 0 0,-8 2 0 15,-5 1 0-15,-2-1 1 0,-6 2-1 16,-2-1 2-16,4 2-2 0,-5-7 1 0,1 5 2 16,-4 0 0-16,3-3 0 0,-6 6 1 15,2 0 2-15,-5 5 2 0,0-1 2 16,0 1 1-16,1-2-1 0,2-1-5 15,-3 3-2-15,2-2-2 0,-1 2-2 16,4 0 4-16,3 15 0 0,1 12 1 0,0 9 2 16,-2 1-3-16,1 0-1 15,-2 1-2-15,3-1 0 0,0-1-1 16,0-2-1-16,0 1 2 0,-3-12-11 16,3-1-13-16,4-4-38 0,-2-7-88 0,8 0-140 15</inkml:trace>
          <inkml:trace contextRef="#ctx0" brushRef="#br0" timeOffset="157.8005">866 165 608 0,'0'0'-2'0,"0"0"0"15,0 0-4-15,0 0-9 0,0 0-4 0,0 0-7 16,0 0-25-16,0 0-83 0,0 0-115 15</inkml:trace>
          <inkml:trace contextRef="#ctx0" brushRef="#br0" timeOffset="743.18">1428 149 302 0,'0'0'71'0,"0"0"-19"16,0 0-20-16,0 0-13 0,0 0-6 0,0 0 0 16,0 0 1-16,0 0 1 0,0 0 1 15,0 0-1-15,-30-22-2 0,27 22-1 16,3-2-5-16,-2 2-4 16,2-3-3-16,-3 3 0 0,3-2-1 0,-1 2 1 15,1-2-1-15,0 2 1 0,0-2 1 16,-3 2-3-16,3-2 2 0,0 2 1 15,0 0 0-15,0-3 2 0,0 3 2 16,0 0 0-16,0-2 0 0,0 2 1 16,-2 0 1-16,2-1 4 0,0 1-1 0,0 0 2 15,0-3 0-15,0 3-1 0,0 0 0 16,0-4 0-16,0 4-1 16,0 0-2-16,0-1-2 0,0 1-3 15,0 0-3-15,0 0-1 0,0 0-1 0,0 5 1 16,0 17 0-16,0 11 3 0,0 13-2 15,0 5 3-15,-3 0-3 0,3 2 2 16,0 2-1-16,0 1 2 0,0-6-1 16,3-4 0-16,6-4-1 0,2-6-1 15,-1-6-1-15,4-4 1 0,-1-1-1 0,-2-9 0 16,5-1-6-16,-1 5-18 0,1-3-56 16,6 6-146-16,-7-6-72 0</inkml:trace>
          <inkml:trace contextRef="#ctx0" brushRef="#br0" timeOffset="1317.8637">1891 565 554 0,'0'0'38'0,"0"0"6"0,0 0-6 15,0 0-13-15,0 0-9 0,0 0-11 16,0 0-2-16,138-37-3 0,-97 29-1 15,-1-2-1-15,-2 4-5 0,0 0-9 0,-10 3-10 16,-4-1-41-16,0 4-74 0,-9 0-140 16</inkml:trace>
          <inkml:trace contextRef="#ctx0" brushRef="#br0" timeOffset="1108.554">2053 105 540 0,'0'0'10'0,"0"0"-1"0,0 0 2 0,0 0 0 15,0 0 0-15,0 0-1 0,0 152-2 16,0-94 0-16,2 6-2 0,2 1 3 15,1 3-4-15,-4-4 1 0,4-2-2 16,-2-9 0-16,-2-4-2 0,2-6 0 16,-1-13 2-16,1-4-4 0,-3-9 1 0,0-7-4 15,1 1-3-15,-1-11-6 0,0 0-33 16,0 0-93-16,0 0-137 0</inkml:trace>
          <inkml:trace contextRef="#ctx0" brushRef="#br0" timeOffset="-560.1245">60 307 488 0,'0'0'54'0,"0"0"-5"0,0 0-7 15,0 0-12-15,0 0-10 0,0 0-6 16,0 0-7-16,0 0-1 0,0 0-3 16,4-39 0-16,10 62 2 0,2 14 0 15,-2 9-2-15,-1 8 2 0,1 9-1 0,-5-1 2 16,0 2-4-16,-3-5 1 0,3-3-3 16,-3-4 0-16,2-8 4 15,-2 0-5-15,-2-19 5 0,-1-7-6 0,-1-8 0 16,-2-10 0-16,0 0-1 0,0 0-5 15,0 0-8-15,0 0-6 0,-11-21-5 16,-7-10 0-16,-6-18-1 0,1-3 3 16,-1-11 1-16,2-4 6 0,1-7 9 15,0-3 8-15,6 0 11 0,4 6 3 16,4 9 9-16,7 11 3 0,0 8 3 0,3 5 1 16,7 7-2-16,10 4-3 0,5 5-2 15,4 3-5-15,5 2-5 0,7 1-4 16,0 6-4-16,5 4-4 0,1 4-3 15,-1 2-1-15,3 0-6 0,-4 10-9 16,-5-1-22-16,-2 6-51 0,-13-9-169 0,-1 7-37 16</inkml:trace>
          <inkml:trace contextRef="#ctx0" brushRef="#br0" timeOffset="1791.4619">2558 726 305 0,'0'0'47'0,"0"0"1"0,0 0-2 16,0 0-5-16,0 0 1 0,0 0-4 0,0 0-5 15,0 0-1-15,0 0-8 0,51 32-3 16,-31-32-5-16,6-11-7 16,-1-4-1-16,-1-2-2 0,0-4-3 15,2 0 0-15,1-6 1 0,1-2-2 0,-1-4-1 16,-1-5 0-16,0-2 0 0,-5-1 0 15,-5 3 0-15,-5 10 0 0,-10 1-1 16,-1 11-1-16,-1 6-1 0,-19-1 0 16,-8 5 2-16,-10 6 1 0,0 6 0 15,2 13 0-15,6 12 1 0,3 4-1 0,9 6 2 16,8-1 0-16,5 3 2 0,5-3 1 16,9-3 1-16,14-1-1 15,2-6 0-15,8-2-2 0,8-6-3 16,0-5 0-16,4-9-7 0,-2-3-14 0,2-5-34 15,-1-5-133-15,3-8-124 0</inkml:trace>
          <inkml:trace contextRef="#ctx0" brushRef="#br0" timeOffset="2175.3445">3257 318 366 0,'0'0'90'0,"0"0"-14"15,0 0-16-15,0 0-15 0,0 0-12 16,137-11-8-16,-101 28-6 0,-3 6-6 15,-4 4-7-15,-5 6-2 0,-4 4-3 16,-7-4-1-16,-7 2 0 0,-6-8 0 16,0-1-2-16,0-10 4 0,-6-5 0 0,-3 3 3 15,5-10 5-15,2 3 3 16,2-7 5-16,-4 0 2 0,-1-11-3 16,1-5-5-16,-1-10-4 0,5-7-4 15,0-3-2-15,6-12-2 0,8 6 0 0,5 1-1 16,8 5 0-16,2 5-4 0,8 4-8 15,2 5-22-15,2 6-80 0,-2 10-196 16,-7 1-19-16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2.5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5675EEF-FF19-4026-A81B-F5ED132AD0E5}" emma:medium="tactile" emma:mode="ink">
          <msink:context xmlns:msink="http://schemas.microsoft.com/ink/2010/main" type="inkDrawing" rotatedBoundingBox="18687,5050 22965,4650 22973,4730 18695,5130" semanticType="underline" shapeName="Other">
            <msink:sourceLink direction="with" ref="{1ADCAD1C-5233-4B89-B395-59B9AC777D0E}"/>
          </msink:context>
        </emma:interpretation>
      </emma:emma>
    </inkml:annotationXML>
    <inkml:trace contextRef="#ctx0" brushRef="#br0">0 400 264 0,'0'0'81'0,"0"0"-5"15,0 0-19-15,0 0-19 0,0 0-14 0,0 0-3 16,0 0 1-16,0 0 1 0,0 0-5 15,0 0-5-15,12-25-5 0,19 18-1 16,4 1 1-16,3 2 0 0,7-1 0 16,3 1 1-16,9-1 0 0,8 3-1 15,10-2 1-15,6-1-1 0,9 2-1 0,5-6 1 16,7-1-1-16,3-3-1 0,4 0 0 16,2-1-3-16,-1-4 0 0,2 3-2 15,1-4 0-15,4 1-2 0,2 1 2 16,4-4 0-16,8 3 0 0,3 4 1 15,12-2-1-15,10 0 4 0,9 3 2 16,13 0 4-16,5 0 3 0,7 3-1 16,-5 0-1-16,-6 1-2 0,-16 4-3 15,-17-1-3-15,-23 1-1 0,-17 1-1 16,-15 0-1-16,-15 1 0 0,-15 1-2 0,-22 0 1 16,-16 2-1-16,-13 0-1 0,-10 0-2 15,0 0-7-15,0 0-22 0,0 0-48 16,0 0-227-16,0 0-23 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3.5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BE9C94F-AC39-43A6-9FB4-BD355E724DD5}" emma:medium="tactile" emma:mode="ink">
          <msink:context xmlns:msink="http://schemas.microsoft.com/ink/2010/main" type="inkDrawing" rotatedBoundingBox="19066,6166 22777,5991 22919,9001 19208,9176" semanticType="enclosure" shapeName="Other">
            <msink:destinationLink direction="with" ref="{058740CB-091C-443F-9982-BA26D95B88F1}"/>
            <msink:destinationLink direction="with" ref="{0E3FC1EC-68BB-431A-B0FF-0FAB7B70DBC3}"/>
            <msink:destinationLink direction="with" ref="{12A69788-E2EF-4A99-A948-0A4F371AEF3C}"/>
          </msink:context>
        </emma:interpretation>
      </emma:emma>
    </inkml:annotationXML>
    <inkml:trace contextRef="#ctx0" brushRef="#br0">211 98 60 0,'0'0'43'0,"0"0"8"0,0 0 1 0,0 0-1 15,0 0-6-15,0 0-1 0,0 0-1 16,0 0-3-16,0 0-9 0,-113-5-4 15,107 5-3-15,-3 0-4 0,0 0-3 16,-8 0-3-16,1 0-2 0,7 1-3 16,-3 3-1-16,4-1 0 0,2-1-1 0,-1 0-1 15,7-2 0-15,-2 0-1 0,2 0 0 16,0 2 7-16,0-2 2 16,2 5 6-16,20-1-1 0,14 0-2 0,10 3-5 15,8-5-3-15,4-2-1 0,11 0 0 16,7 0-2-16,6 0 0 0,11-2-3 15,7-5-1-15,8 1 1 0,6-3-2 16,6 2 1-16,1-1-2 0,4 2 1 16,-5-1 0-16,-3 7-1 0,-6-3 1 15,-10 3-2-15,-3 0 1 0,-11 0-1 0,-4 0 0 16,-4 0 0-16,-7 0 0 0,-1 0 2 16,-2-5-1-16,-1 2 0 0,1-5-1 15,2 2 1-15,-1 2 0 0,3 0 1 16,2-3-1-16,0 2 0 0,0 1 0 15,0-1 0-15,2 2 0 0,-2 0 0 16,-3 1 0-16,-3-1 1 0,-5 1 0 16,-1 1-1-16,-5-3 1 0,-2 3-1 15,-5-2 0-15,-7 1 0 0,-13 2-3 16,-5 0-5-16,-8 0-18 0,-12 0-55 0,3 0-213 16,-9 0-16-16</inkml:trace>
    <inkml:trace contextRef="#ctx0" brushRef="#br0" timeOffset="1371.5242">-36 332 323 0,'0'0'65'0,"0"0"0"16,0 0-12-16,0 0-20 0,0 0-16 16,0 0-5-16,0 0-3 0,0 0 5 15,0 0-4-15,0 0 0 0,-10-9 0 0,20 9-4 16,5 11 2-16,0 6-3 0,-1 9 2 16,-5 4-2-16,1 6 1 0,-1 6 1 15,0 2-3-15,0 7 1 0,0 3-1 16,0 12 0-16,-3 1-1 0,3 11 1 15,-4 3-3-15,-1 1 3 0,-2 0-3 0,-2 0 0 16,3-2 4-16,-3 0-4 16,2 1 3-16,-2-7-1 0,3 1-3 15,-3 1 2-15,1-2-2 0,2 0 2 16,-1-2-2-16,-2-2 0 0,3-8 0 0,-3-3 2 16,0-3 0-16,0-3 0 0,0-1 3 15,0-5-3-15,0-2 2 0,0 0-2 16,1-9 0-16,4 1 1 0,1-5-1 15,1 0 0-15,-1-2-1 0,2 0 1 16,-2 6-1-16,-2 1-1 0,1 3 1 0,-1 5 0 16,1-4-3-16,-4 2 2 0,2-6 0 15,-1-10 0-15,2-1 0 16,-1-10 2-16,2-1-1 0,-1 1 2 16,-1-3 0-16,5 1 0 0,-2-3-1 0,1 4 1 15,2-6-1-15,6 6 2 0,0-4 0 16,8 1-1-16,2-1 0 0,3-4 0 15,5-2-3-15,3 0 2 0,3-4-1 16,4 2 1-16,4-3 1 0,6 0 0 16,5 0-3-16,5-4 1 0,4-6 1 0,3 2-1 15,4-2 1-15,-1 1-2 0,3 3 1 16,-3 2-2-16,2 0 1 0,2 0 0 16,3-1 0-16,1 0 0 15,8 1 0-15,4-1-1 0,8-3 0 0,7 0 0 16,11 0 1-16,7 2 0 0,6 1 0 15,1 0 0-15,-7 1 0 0,-9 2 1 16,-9 2-2-16,-11 0 1 0,-9 0-1 16,-7 0 0-16,-5 0 1 0,-6 0 0 15,-4 0 1-15,-4 0-2 0,-2 2 1 0,-3-2 0 16,-1 0 0-16,1 0-1 0,-1 0 3 16,-2 0-2-16,-5 0 0 0,-5 0 0 15,-12 0-2-15,-4 0 2 0,-13 0 1 16,-6 0-2-16,0 0 2 0,-9 0 1 15,0 0 1-15,0 0 1 0,2 0-1 16,5 0-1-16,-2-2-1 0,-1-3 0 0,-1-7 0 16,-3 2 0-16,0-9 1 15,0-7 1-15,0-1 2 0,0-9-1 16,-3 2-1-16,-4 2-1 0,1-3 0 0,-3-1-1 16,1 1 0-16,1-3-1 0,-1-1 2 15,2-5-2-15,2 1 1 0,-1-1-1 16,2-2 1-16,2 2 0 0,1-3-4 15,0-2 4-15,-3-3-4 0,3-1 3 16,-2-3 0-16,-2-2-2 0,-1-3 1 0,1 0 0 16,-5 3 2-16,3 1-1 15,-3 5 2-15,2 7-2 0,0 0 0 16,1 8 0-16,-2 0 1 0,2 2 0 16,0-1 1-16,2-1-1 0,-4 0 0 0,4-4 0 15,-2-2-5-15,1-6 5 0,-1-2-4 16,-1-2 2-16,2-1 3 0,1-5-3 15,-1-2 2-15,4-2-1 0,1 1 1 16,0 1-1-16,0 2 2 0,0 4-2 16,0 4 2-16,0 3 0 0,0 10 2 0,-5 2 0 15,1 4 0-15,-2 4-3 0,-2-1 2 16,2 1-3-16,-1-1-5 0,-1-3 5 16,-4 0-5-16,-1-1 3 15,1 0 0-15,-6 4 1 0,3 0 0 0,3 12 0 16,1-1 0-16,5 7-4 0,-3 0 3 15,0 0 0-15,0 2 0 0,-2 0 2 16,7 5-2-16,-8-3-2 0,6 5 1 16,-2-1 1-16,5 0 0 0,3 3 0 15,-3-2-5-15,-3-1-8 0,-1 0-13 0,1-2-16 16,-9 2-42-16,-3 3-138 0,-11 0-74 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6.4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7D33AA1-7D3A-4A44-8AA9-C39DBC360115}" emma:medium="tactile" emma:mode="ink">
          <msink:context xmlns:msink="http://schemas.microsoft.com/ink/2010/main" type="writingRegion" rotatedBoundingBox="8520,5293 9209,5293 9209,6121 8520,6121">
            <msink:destinationLink direction="with" ref="{0ED61F74-DA4F-49C4-B492-EDEFD230309C}"/>
            <msink:destinationLink direction="with" ref="{B0015239-339E-42E9-A4F4-3F35CB1770D6}"/>
          </msink:context>
        </emma:interpretation>
      </emma:emma>
    </inkml:annotationXML>
    <inkml:traceGroup>
      <inkml:annotationXML>
        <emma:emma xmlns:emma="http://www.w3.org/2003/04/emma" version="1.0">
          <emma:interpretation id="{0B33800F-2477-49BC-BC0F-DE294513660D}" emma:medium="tactile" emma:mode="ink">
            <msink:context xmlns:msink="http://schemas.microsoft.com/ink/2010/main" type="paragraph" rotatedBoundingBox="8520,5293 9209,5293 9209,6121 8520,6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73B63D-2EDB-4E35-A8F5-927C9C3F4E11}" emma:medium="tactile" emma:mode="ink">
              <msink:context xmlns:msink="http://schemas.microsoft.com/ink/2010/main" type="line" rotatedBoundingBox="8520,5293 9209,5293 9209,6121 8520,6121"/>
            </emma:interpretation>
          </emma:emma>
        </inkml:annotationXML>
        <inkml:traceGroup>
          <inkml:annotationXML>
            <emma:emma xmlns:emma="http://www.w3.org/2003/04/emma" version="1.0">
              <emma:interpretation id="{9BD4A71C-9B18-4C30-BD95-09CA869126A1}" emma:medium="tactile" emma:mode="ink">
                <msink:context xmlns:msink="http://schemas.microsoft.com/ink/2010/main" type="inkWord" rotatedBoundingBox="8520,5293 9209,5293 9209,6121 8520,6121"/>
              </emma:interpretation>
              <emma:one-of disjunction-type="recognition" id="oneOf0">
                <emma:interpretation id="interp0" emma:lang="" emma:confidence="0.5">
                  <emma:literal>1</emma:literal>
                </emma:interpretation>
                <emma:interpretation id="interp1" emma:lang="" emma:confidence="0">
                  <emma:literal>+</emma:literal>
                </emma:interpretation>
                <emma:interpretation id="interp2" emma:lang="" emma:confidence="0">
                  <emma:literal>l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-3098 139 478 0,'0'0'57'16,"0"0"-6"-16,0 0-15 0,0 0-12 15,0 0-1-15,0 0-2 0,0 0-2 0,0 0-2 16,0 0-3-16,0 0-3 0,-14 3 3 16,14-3-4-16,0 0-1 0,0 0-1 15,0 0-6-15,0-5 0 0,0-3-1 16,0-11 1-16,5-5-1 0,4 0-4 15,0-9 4-15,0 11-6 0,-3 0 5 0,0 1-1 16,-1 6 1-16,2 0 0 16,-2 4 0-16,-4 5 1 0,2 0-1 0,-1 1 0 15,-2 5 0-15,0-3 0 16,0 3 1-16,3-2 0 0,-3 1 1 0,1-4-2 16,-1 5 0-16,0-3 1 0,0 1-1 15,5-1 0-15,-5 0 1 0,0 3 0 16,0-3 0-16,0 1-1 0,0-1 1 15,0 3 0-15,0-2 1 0,0 2-1 16,0-2-2-16,4 2-1 0,-4-2-2 0,0 2 0 16,0 0-1-16,0 0 0 0,0 0 2 15,5 2 2-15,-1 18 2 0,2 7-1 16,3 8 1-16,0 0 5 0,-3 3-5 16,2 1 4-16,-4 4-5 0,2 1 0 15,-1 0 0-15,-5-1 0 0,6 4 1 16,-3-2-1-16,-2-1 1 0,2-4-1 15,-1 0 2-15,1-14-2 0,-3 2 0 16,0-9-1-16,0-5 0 0,0 1 1 16,0-8 0-16,0 3-1 0,0-10-1 0,-3 0-3 15,3 0-5-15,0 0-6 0,-2 3-13 16,2-3-19-16,0 4-57 0,-3-4-177 16,3 0-1-16</inkml:trace>
          <inkml:trace contextRef="#ctx0" brushRef="#br0" timeOffset="198.3111">-3268 698 517 0,'0'0'26'15,"0"0"11"-15,0 0 7 0,0 0-4 16,0 0-14-16,0 0-7 0,167-32-9 15,-92 11-7-15,9-1-5 0,10 2-18 0,-4 0-98 16,3 1-166-16,-7-6-14 0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5.7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87EB1D1-3377-44C5-B476-423227FB1C20}" emma:medium="tactile" emma:mode="ink">
          <msink:context xmlns:msink="http://schemas.microsoft.com/ink/2010/main" type="inkDrawing" rotatedBoundingBox="19030,7731 22321,7549 22323,7598 19033,7780" semanticType="underline" shapeName="Other"/>
        </emma:interpretation>
      </emma:emma>
    </inkml:annotationXML>
    <inkml:trace contextRef="#ctx0" brushRef="#br0">31 196 351 0,'0'0'60'0,"0"0"7"15,0 0-8-15,0 0-16 0,0 0-20 0,0 0-12 16,0 0-4-16,0 0 0 0,0 0 2 15,0 0 1-15,-24 4 0 0,21-4 2 16,2 0-1-16,1 0-2 0,-3 0 3 16,3 0-1-16,3 0 0 0,18 0 1 15,16-2-4-15,14-4-1 0,5 0-2 0,6-2-1 16,1 0-3-16,3 2 2 0,3 1-1 16,-1-3-1-16,-1 2 0 0,1-1-1 15,-3 3 2-15,1 1-1 0,-3 2 1 16,-1 1 0-16,-1 0-2 0,-2 0 2 15,-2 0-2-15,0 0 0 0,-1 0 0 16,-2 0 0-16,0 0 0 0,-1 0-1 16,-2 0 1-16,-3 0 0 0,0-3 1 15,0-1-1-15,2 0 1 0,1 1-1 16,-3 3 0-16,3-2 0 0,-3 2 0 0,3-1 0 16,2-2 1-16,-1 3-1 0,4-2 0 15,-3-1-1-15,-1 1 1 0,2 1-1 16,-4-3 1-16,0 3 0 0,-1-4 0 15,5 2 0-15,0-3 0 0,4 1 1 16,5-3-1-16,4 1 0 0,4-1 0 0,4-3 1 16,0 7-1-16,1-3 3 0,-1-1-2 15,-5 2-1-15,-6-1 1 0,-7 3-1 16,-8 0 0-16,-16 1-1 16,-16 3 1-16,-8 0 0 0,-9 0 0 0,0-1-2 15,0 1-2-15,3 0-5 0,-2 0-14 16,4 0-17-16,-1 0-54 0,1 4-161 15,-1 0-46-15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6.5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58740CB-091C-443F-9982-BA26D95B88F1}" emma:medium="tactile" emma:mode="ink">
          <msink:context xmlns:msink="http://schemas.microsoft.com/ink/2010/main" type="inkDrawing" rotatedBoundingBox="20781,6273 21165,9057 21057,9072 20673,6288" semanticType="callout" shapeName="Other">
            <msink:sourceLink direction="with" ref="{5BE9C94F-AC39-43A6-9FB4-BD355E724DD5}"/>
          </msink:context>
        </emma:interpretation>
      </emma:emma>
    </inkml:annotationXML>
    <inkml:trace contextRef="#ctx0" brushRef="#br0">0-1 383 0,'0'0'21'16,"0"0"-9"-16,0 0-1 0,0 0-5 15,0 0 1-15,0 0-2 0,0 0-1 16,0 0 0-16,0 0 5 0,0 0 1 15,5 0 6-15,8 16 5 0,1 8 0 16,1 4 3-16,-2 8-6 0,1 1 0 16,1 6-8-16,0 3-2 0,-1 2-3 15,1 3-2-15,-2 4 0 0,-1 5-2 16,0 2 1-16,0 0-2 0,-1 5 2 16,-2-6-2-16,1 1 3 0,-1-5-3 0,-1-4 1 15,-1-1 0-15,1-4 3 0,-2 0 1 16,-2-1-4-16,1 2 5 0,-1-3-6 15,-1-2 1-15,-1 3 2 0,-1-3-2 16,2 0 3-16,-1 0-3 0,1-3 1 16,-2 4-2-16,4-6 3 0,-1 1 0 0,4-3 0 15,-2-3 1-15,0 0 1 0,1 2 0 16,-2-3 0-16,-1 0-1 0,1 1 0 16,-1 1-3-16,-2 0 2 15,1 3-1-15,-1 0 1 0,2 1 1 0,1 4-2 16,-1-2 3-16,1-1-5 0,-1-2 1 15,2-3 2-15,-1-2-1 0,-1 0 2 16,1 0-1-16,-1 0 2 0,-2 4 2 16,2-3 2-16,1 4-2 0,-1 1 1 15,1 1-2-15,1 2 0 0,-2 2 1 0,4-3 2 16,-2 1-3-16,1-4 2 0,-1-11-3 16,-1-11 0-16,-1-3-1 0,-2-7-1 15,1-1-1-15,1 1 0 16,-4-6 0-16,0 0 0 0,0 0-1 0,0 0 0 15,2 3-7-15,-2-3-12 0,0 0-18 16,0 2-21-16,0-2-48 0,0 0-107 16,-5 0-84-16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7.0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8B66B33-CEEE-4EF5-8387-40D40613607E}" emma:medium="tactile" emma:mode="ink">
          <msink:context xmlns:msink="http://schemas.microsoft.com/ink/2010/main" type="inkDrawing" rotatedBoundingBox="21511,7704 22624,7631 22625,7644 21512,7717" semanticType="underline" shapeName="Other"/>
        </emma:interpretation>
      </emma:emma>
    </inkml:annotationXML>
    <inkml:trace contextRef="#ctx0" brushRef="#br0">8 66 291 0,'0'0'54'0,"0"0"-2"16,0 0-7-16,0 0-6 0,0 0-4 15,0 0-6-15,0 0-3 0,0 0-6 16,0 0-4-16,-18 0-2 0,18 0 5 16,0 0 1-16,0 0-1 0,8 0 0 15,13 0-4-15,15 0-2 0,15 0-4 0,1 0-3 16,10-6-1-16,6 1-1 0,10-5 1 16,6 2 2-16,6 2 2 15,1-2 0-15,-6 1-3 0,-5 3 0 0,-11-1-6 16,-15 3 2-16,-7 0-1 0,-16 2 0 15,-5-2 0-15,-8 2-1 0,-12 0-1 16,12-2 0-16,-9 2 0 0,0 0-1 0,0 0-1 16,-9 0-2-16,0 0-4 15,0 0-7-15,2 0-19 0,1 0-22 16,-2 0-59-16,2 0-98 0,-1 0-73 0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28:37.4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025431B-F999-4450-8B45-7911977AB0D9}" emma:medium="tactile" emma:mode="ink">
          <msink:context xmlns:msink="http://schemas.microsoft.com/ink/2010/main" type="inkDrawing" rotatedBoundingBox="20914,8535 20968,8786 20936,8792 20883,8542" semanticType="callout" shapeName="Other">
            <msink:sourceLink direction="with" ref="{7B864121-A74B-4F5E-BE89-016EBE8E1871}"/>
          </msink:context>
        </emma:interpretation>
      </emma:emma>
    </inkml:annotationXML>
    <inkml:trace contextRef="#ctx0" brushRef="#br0">0 0 614 0,'0'0'11'0,"0"0"5"16,0 0 3-16,0 0-2 0,0 0-6 15,-8 115-8-15,23-72-9 0,5 2-147 16,7 2-140-16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10.3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7D38DC1-E49F-41EF-A8A6-6DFEFE30E00B}" emma:medium="tactile" emma:mode="ink">
          <msink:context xmlns:msink="http://schemas.microsoft.com/ink/2010/main" type="writingRegion" rotatedBoundingBox="26236,5315 33113,5485 33083,6691 26206,6520"/>
        </emma:interpretation>
      </emma:emma>
    </inkml:annotationXML>
    <inkml:traceGroup>
      <inkml:annotationXML>
        <emma:emma xmlns:emma="http://www.w3.org/2003/04/emma" version="1.0">
          <emma:interpretation id="{89480FC2-08E0-4EA9-8A0B-1095D29669B7}" emma:medium="tactile" emma:mode="ink">
            <msink:context xmlns:msink="http://schemas.microsoft.com/ink/2010/main" type="paragraph" rotatedBoundingBox="26236,5315 33113,5485 33083,6691 26206,65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D8D2BB-04C3-496D-82BF-724058A7D710}" emma:medium="tactile" emma:mode="ink">
              <msink:context xmlns:msink="http://schemas.microsoft.com/ink/2010/main" type="line" rotatedBoundingBox="26236,5315 33113,5485 33083,6691 26206,6520"/>
            </emma:interpretation>
          </emma:emma>
        </inkml:annotationXML>
        <inkml:traceGroup>
          <inkml:annotationXML>
            <emma:emma xmlns:emma="http://www.w3.org/2003/04/emma" version="1.0">
              <emma:interpretation id="{88E3DAD5-2788-45E9-B9C9-565284C9F6B3}" emma:medium="tactile" emma:mode="ink">
                <msink:context xmlns:msink="http://schemas.microsoft.com/ink/2010/main" type="inkWord" rotatedBoundingBox="26236,5315 31658,5449 31631,6540 26209,640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2536 105 695 0,'0'0'2'0,"0"0"-3"15,0 0-4-15,0 0-2 0,0 0-3 16,0 0-7-16,0 0-24 0,0 0-89 15,0 0-151-15</inkml:trace>
          <inkml:trace contextRef="#ctx0" brushRef="#br0" timeOffset="431.5218">3314 489 599 0,'0'0'13'0,"0"0"7"0,-145 11 1 15,97 13 1-15,0 10-6 0,3 7-2 16,7 5-2-16,5 2 1 0,8 3-3 0,7-2 0 16,9-1 1-16,7-3-5 15,2-3 4-15,8-8-4 0,13-4 3 0,3-8-4 16,6-9 2-16,6-6-1 0,1-7-2 15,6-5 0-15,-1-17-2 0,1-12 0 16,1-11-4-16,2-15 2 0,-2-12-5 16,-2-12 1-16,-1-14 2 0,-4-5-4 15,-7-4 4-15,-3 11 0 0,-4 11 3 16,-11 23 2-16,-3 16 1 0,-4 25 0 16,-2 12 0-16,-3 9-2 0,0-4-1 0,0 4-1 15,-14 15 1-15,-4 15 5 0,-5 19-2 16,4 15 3-16,4 9-1 0,4 7 2 15,4 3-2-15,5 0 2 0,2-4-5 16,9-9 0-16,6-5-3 0,9-7-1 16,5-9 3-16,4-9-5 0,5-7-2 0,2-7-21 15,1-12-40-15,4-7-117 0,-3-7-147 16</inkml:trace>
          <inkml:trace contextRef="#ctx0" brushRef="#br0" timeOffset="773.389">3734 1000 645 0,'0'0'37'0,"0"0"5"15,0 0-9-15,0 0-13 0,0 0-10 16,113 0-5-16,-65-19-4 0,5-10 1 15,6-6-5-15,-1-7 4 0,4-8-4 16,-3-3 0-16,-7-1 2 0,-8 2-1 16,-11 0 2-16,-11 11 1 0,-8 9 0 15,-13 9 2-15,-2 5-3 0,-20 7 3 16,-14 3 0-16,-7 8 4 0,-9 13 2 0,0 8 2 16,3 7-1-16,4 8-1 0,8-1-3 15,8 7 3-15,7 1-4 0,12 0 2 16,9 2-4-16,10-7-2 0,22 3 2 15,11-9-7-15,13 3-6 0,10-7-33 16,5-8-94-16,4-4-185 0,-8-13-23 16</inkml:trace>
          <inkml:trace contextRef="#ctx0" brushRef="#br0" timeOffset="-1088.389">135 338 506 0,'0'0'55'0,"0"0"-14"16,0 0-9-16,0 0-6 0,0 0-7 15,0 0-3-15,0 0-2 0,0 0-3 16,0 0 1-16,25-115-1 0,5 93 0 16,3 0-1-16,3 1-1 0,1-3-1 15,2 5 1-15,-1 0-3 0,0 1-1 0,-2 2 0 16,-6 1-2-16,-8 4 0 0,-2 2 0 16,-10 3-1-16,-2 1 1 0,2-3-1 15,-5 6-3-15,-1-1 5 0,2 0-3 16,-6 3 2-16,0-3 1 0,0 3-4 15,-15 0-1-15,-10 9 0 0,-16 10 0 16,-5 3 1-16,-4 4-2 0,-6 3 3 16,4 2-2-16,-2 3 1 0,6-2 0 15,4 3 1-15,6-1-2 0,5-1 2 16,6-1-1-16,9 3 0 0,8-3 1 0,5 4-1 16,5-2 1-16,14 4 1 0,11-1-1 15,11-3 3-15,11-1 1 0,6-3 1 16,8-5-2-16,5-4 1 0,-1 3-5 15,-8-7 1-15,-6 1-1 0,-12-1 0 16,-7-1 0-16,-13-5-1 0,-8-2 1 0,-11 4 0 16,0 2 0-16,-20 9 1 15,-11 5 1-15,-10-4-2 0,-8-5 7 16,-4-5-5-16,0-4 5 0,-2-4-3 16,7-5 1-16,1-2 2 0,5 0-2 0,13 0-1 15,5-2-5-15,9-1 3 0,8 1-4 16,1 2 4-16,6 0-3 0,-3 0-1 15,3 0 1-15,-2 0-5 0,2 0-1 16,0 0-8-16,0 0-14 0,6 0-21 16,12 0-44-16,15 0-91 0,0 0-134 0</inkml:trace>
          <inkml:trace contextRef="#ctx0" brushRef="#br0" timeOffset="-146.0831">1132 573 650 0,'0'0'28'0,"0"0"5"0,0 0-5 16,0 0-8-16,164-62-7 0,-96 62-5 15,11 2-1-15,4 11-1 16,-5 4-3-16,-4 7-1 0,-8 1-2 0,-13 1-3 16,-10 4 1-16,-7-1-1 0,-16-10-1 15,-7 3 4-15,-11-2-2 0,-2 0 1 0,-11 2 2 16,-11-6-1-16,5-5 2 0,-5-5 1 16,7-4 1-16,-6-2 1 0,-5 0 2 15,8-2 0-15,-1-9-2 16,8 2 0-16,7-12-4 0,4-7 1 0,7-1-2 15,19-12 0-15,7 1 0 0,6 5 1 16,3 5-2-16,4-2 1 0,1 8 0 16,-3 1 0-16,-1 6-2 0,2 2 0 15,-3 1-3-15,-2 3-2 0,-1 3-4 16,-2 4-5-16,-10 0 0 0,0 2-5 0,-7 2-2 16,-2 0 0-16,1 0 3 0,-4 0 6 15,1 0 6-15,-9 0 8 0,2 2 3 16,-4-2 3-16,1 4 2 0,4 2 4 15,8 3 3-15,-3 7 3 0,3 5 0 16,0 6-1-16,0 6-1 0,-6 3-2 0,2 5-2 16,-5 1-5-16,-3-1-2 15,-2 4-3-15,-1-4-1 0,-3-3-1 16,0-9 1-16,0 0 1 0,0-3-6 16,0-8 2-16,0 6-12 0,0-8-14 0,-3-2-20 15,-1 2-58-15,2-6-171 0,2 1-30 16</inkml:trace>
          <inkml:trace contextRef="#ctx0" brushRef="#br0" timeOffset="-743.2861">1338-99 595 0,'0'0'19'0,"0"0"2"0,0 0-3 0,0 0-4 16,0 0 0-16,0 0-2 16,0 0 8-16,-24 152-4 0,24-83-2 15,0 10 2-15,0 2-3 0,2 7 0 16,2-3-2-16,1-3-3 0,-1-7 0 0,1-7-4 16,-4-8-4-16,4-9 2 0,-2-6-5 15,-2-8 1-15,2-9 4 0,-3-3-7 16,0-10-3-16,0-4-21 0,-7 4-36 15,2-12-90-15,-10-2-159 0</inkml:trace>
          <inkml:trace contextRef="#ctx0" brushRef="#br0" timeOffset="9401.8268">5094 716 336 0,'0'0'58'0,"0"0"-10"0,0 0-10 16,0 0-11-16,0 0-6 0,0 0-6 0,0 0-1 16,0 0-4-16,0 0 0 0,-17-9 0 15,14 9 1-15,3-1 4 0,-2 1 0 16,2 0 3-16,-3 0 0 0,3-2-1 15,0 2-1-15,0 0-1 0,3-5-1 16,14-1-3-16,12 1 3 0,8-3-2 0,5-1-2 16,0 4-1-16,0-2-4 15,-1 0 0-15,-15 3-2 0,-8 1-3 0,-3 1 0 16,-6 2-1-16,-3-1 0 16,3 1 0-16,-9 0-4 0,0-3 1 0,0 3-2 15,3 0-1-15,-2 0-1 0,2 0-3 16,-3 0-2-16,2 0-2 0,-2 0-4 15,3 0 0-15,-3 0-2 0,1 0-6 16,-1 0-16-16,0 0-35 0,3 0-58 16,-3 0-128-16</inkml:trace>
          <inkml:trace contextRef="#ctx0" brushRef="#br0" timeOffset="9723.1621">5173 989 607 0,'0'0'31'0,"0"0"8"15,0 0-2-15,0 0-11 0,0 0-12 16,0 0-7-16,0 0-5 0,0 0-2 0,0 0-4 16,117 5-12-16,-89-10-17 0,-12 5-52 15,2 0-117-15,5-7-101 0</inkml:trace>
        </inkml:traceGroup>
        <inkml:traceGroup>
          <inkml:annotationXML>
            <emma:emma xmlns:emma="http://www.w3.org/2003/04/emma" version="1.0">
              <emma:interpretation id="{87ED1DC6-B278-4776-ACE6-7A87B1A117DF}" emma:medium="tactile" emma:mode="ink">
                <msink:context xmlns:msink="http://schemas.microsoft.com/ink/2010/main" type="inkWord" rotatedBoundingBox="32267,5649 33108,5670 33083,6691 32241,6670"/>
              </emma:interpretation>
              <emma:one-of disjunction-type="recognition" id="oneOf1">
                <emma:interpretation id="interp1" emma:lang="" emma:confidence="0.5">
                  <emma:literal>1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l</emma:literal>
                </emma:interpretation>
                <emma:interpretation id="interp5" emma:lang="" emma:confidence="0">
                  <emma:literal>L</emma:literal>
                </emma:interpretation>
              </emma:one-of>
            </emma:emma>
          </inkml:annotationXML>
          <inkml:trace contextRef="#ctx0" brushRef="#br0" timeOffset="10711.686">6051 768 424 0,'0'0'53'0,"0"0"-10"15,0 0-9-15,0 0-7 0,0 0-2 16,0 0-2-16,0 0 0 0,0 0-1 16,0 0-1-16,-15-8-1 0,15 6-5 15,-1 2 0-15,1 0-4 0,-3-3 0 16,3 3-2-16,0 0-3 0,0-2-1 0,0 0 1 16,0-7-4-16,0 1 0 0,3-10 0 15,1-7-2-15,2 1 2 0,-1-6-1 16,1-2 1-16,-2 5-1 0,1-6 2 15,-1 3-3-15,1 9 2 0,2-3 0 16,-1 1-2-16,-1 8 2 0,1-9-1 0,3 5-1 16,-2 6 1-16,4-8-1 0,-5 10 0 15,3-1-1-15,3-8 2 0,-6 9-2 16,3-10 2-16,-3 11 0 16,-3 3 0-16,-2 0 0 0,-1-1-1 0,3 2 2 15,-3-3-1-15,2 2-1 0,-2 7 3 16,0-3-3-16,0 3 0 0,0-1 0 15,3-3 0-15,-3 2 0 0,0 1 0 16,0-2 1-16,0 1 1 0,0 2-1 16,0-3 0-16,1 3 0 0,-1-1 0 15,0 1-1-15,0 0 0 0,0 0-1 0,0 0 0 16,0 0 0-16,0 0-1 16,3 0 2-16,-1 0 0 0,-1 9 0 15,7 7-1-15,-3 8 0 0,-1-9 1 0,2 10 0 16,-1-4 0-16,-1-5 0 0,2 11 0 15,-1-4 0-15,-2 3-2 0,1 10 2 16,1-5-1-16,-4 2 2 0,2-1-1 16,-1-2 0-16,1 3 2 0,-2 1-2 15,4-1-2-15,-1 3 4 0,-2-4-4 0,2 2 4 16,1 1-2-16,-2-1 3 0,-3-2 4 16,1 1-4-16,-1-9 3 0,0 2-4 15,3-4-1-15,-3-6 0 0,0 4 0 16,2-2 0-16,-2 1 0 0,3-3-1 15,-2-1 1-15,-1-9 0 0,3 4-1 0,-3-10 0 16,0 0 0-16,0 0-2 16,0 1 1-16,2 2 1 0,-2-1-2 15,0 1 3-15,0-2-5 0,0 3-4 16,0-1-9-16,0-3-11 0,0 3-19 0,0-3-13 16,0 1-31-16,0 3-57 0,0-4-135 15</inkml:trace>
          <inkml:trace contextRef="#ctx0" brushRef="#br0" timeOffset="10939.3744">6051 1221 535 0,'0'0'62'0,"0"0"-6"0,0 0-15 15,0 0-7-15,0 0-7 0,0 0-5 16,0 0-5-16,0 0-5 0,158 7-5 16,-96-7 0-16,10 0-4 0,11-9-1 0,4 0-2 15,3-5-17-15,3-5-34 0,-7 0-191 16,-4-3-85-16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26.52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A4E8D7F-8E12-4EEA-9163-ABE0A40D905A}" emma:medium="tactile" emma:mode="ink">
          <msink:context xmlns:msink="http://schemas.microsoft.com/ink/2010/main" type="inkDrawing" rotatedBoundingBox="2192,4146 6485,3929 6656,7332 2363,7549" semanticType="enclosure" shapeName="Other"/>
        </emma:interpretation>
      </emma:emma>
    </inkml:annotationXML>
    <inkml:trace contextRef="#ctx0" brushRef="#br0">140 221 171 0,'0'0'45'0,"0"0"0"15,0 0 1-15,0 0-11 0,0 0-5 16,0 0-8-16,0 0-6 0,0 0-4 16,0 0-4-16,0 0-4 0,-22-22 0 15,20 22-2-15,2 0 1 0,-3 0 1 0,3 0 1 16,-1 0 2-16,-2 0 4 0,3 7 3 16,-2 12 2-16,2 7 0 0,0 5 0 15,0 7 2-15,0-3-6 0,0 0 0 16,5 1-6-16,-1-3-3 0,1-2 0 15,1 2-2-15,-6-2-1 0,4 2 0 16,2 3 0-16,-3 1 0 0,2 1 1 16,-4-2-2-16,2 5 2 15,-3-2-1-15,0-3 1 0,2 4-1 0,-2-1 2 16,3-1-1-16,-2 1-1 0,2-2 2 0,-1 0-4 16,2-4 4-16,-4 2-1 0,6-2 0 15,-1-2 1-15,-1 0-1 0,1-3 0 16,2-1 0-16,-1 0 0 0,-1-8 5 15,4 4-3-15,0-1 1 0,-3 0-3 16,3-1-1-16,1-2 0 0,0 1 1 0,-6-8-1 16,5 10 0-16,-4-1 0 0,-1-6 1 15,2 8 0-15,-1 5-1 0,-2-2 1 16,3 9-2-16,-2-1 1 16,1-3 0-16,-1 0 0 0,2-2 0 0,-1-7 0 15,-1 0 0-15,1 0 0 0,-1 0 0 16,5 9 0-16,-4-12-1 0,-4 6 1 15,2 1 0-15,-3 4-1 0,0 6 0 16,0 2 2-16,0-2-1 0,0 1 1 16,-4-1-1-16,1 0 0 0,1 0 0 0,2-3-1 15,0-9 5-15,0 3-5 0,0 1 5 16,0-2-5-16,0 2 1 0,2-5-1 16,1-5 1-16,-3 3 0 0,0 6-1 15,0 0 2-15,0 9-2 0,-5-11 1 16,1-2 0-16,-1 3 0 0,1 4-1 15,4-1 2-15,-2 0-2 0,2-1 1 16,0 0 0-16,0 10 0 0,0-2-1 16,0-3 2-16,0-10-2 0,0 5 2 15,0 2-1-15,0-4 0 0,0 4 1 0,-3-7 0 16,2-7 0-16,-2-7 0 0,1 7 0 16,2-8 1-16,-3 1-2 0,3 0 1 15,0-9-1-15,0 6 1 0,0 3 1 16,0-2-2-16,0 9 1 0,0-7 1 15,0-3-1-15,0 9 1 0,0-6 0 0,0 0 0 16,0 7 2-16,0-7 0 16,0-3-1-16,0 9 1 0,3-8 1 15,-3 0-3-15,2 1 4 0,1-2-4 16,-2 2-1-16,2-1 1 0,-1-1 0 0,2-1 1 16,1-1-1-16,-1 1-1 0,1 1 1 15,-5-6-1-15,0 0 0 0,4 4 2 16,-2 3-2-16,7 4 2 0,-5-2-3 15,1-4 0-15,4 6 1 0,-3-8 1 16,6 7-1-16,4 1 0 0,-2-5-1 0,8 0 1 16,-2 4 0-16,7-7-1 0,3 5 1 15,-12-1-1-15,9-3 1 0,-6 2-1 16,2-1 0-16,5 4 0 16,4-3 0-16,-3-1 1 0,1 1-1 0,3-4 0 15,0 2 0-15,4-4-2 0,4 0 2 16,-2 0 1-16,8 0-1 0,-5-6 1 15,1 0 0-15,-1-1-1 16,-4 0 1-16,0 1-1 0,-1 0 0 0,-2 1 3 16,-4 1-3-16,2-1 0 0,-6 0-2 0,-1 4 1 15,6-3 0-15,-2 4 1 0,10 0 1 16,-5-1-2-16,1 1 1 0,-3-2 0 16,0-4 0-16,0 4 1 0,-9 2-1 15,0-2 0-15,8 2 0 0,-13-1-1 16,14 1 1-16,-4-3 0 0,0 1 1 15,8 0-1-15,-4-2 1 0,0 1 1 16,-4-4-2-16,-5 6 0 0,0-4 0 16,3 0-2-16,0 4 4 0,-1-1-1 15,-2-3-2-15,-2 1 3 0,-4-2-2 0,6 2 0 16,3-1 0-16,-1 2 1 0,7-2-1 16,0-1-1-16,-1-1-3 0,-2 0 4 15,3-1-4-15,0 1 3 0,-2 3 1 16,-2 2 0-16,0-2 1 0,-2 3 0 15,-8-1-1-15,10 2 0 0,-2-3 0 0,-11 2 0 16,11-3 1-16,0 3 0 16,-3-1-1-16,10-3 0 0,-1-1 0 15,-3 1 0-15,1-1 0 0,2-1 0 16,0 3 0-16,0-1 0 0,1 0 0 0,-10 4-1 16,3-1 0-16,-3 2 0 0,-6 0 0 15,7 0 0-15,-2 0 1 0,-5 0-1 16,6 3 2-16,-6 0-1 0,-1-3 0 15,1 2 0-15,1-2 0 0,10 0-1 16,-2 0 1-16,6 0 0 0,-2 0-1 0,-10-5-1 16,4 4 2-16,2-4 0 0,0 3-1 15,-2-1 3-15,2 2-3 0,-3-3 0 16,5 1 0-16,-2-1 0 16,-3 0-1-16,-6 3 2 0,-1 1-1 0,10-2-1 15,-9 2 2-15,10 0-3 0,-4 0 1 16,-4 0-1-16,8-3 0 0,-1 3-1 15,2-2-1-15,4 2-3 0,-6-2 1 16,-1 2 1-16,2 0 1 0,-1-2 3 16,2 2 1-16,-2 0 0 0,-3-2 1 0,-9-1-1 15,14 1 1-15,-2 0 1 0,-12 0-1 16,12 0-1-16,-3-2 1 0,-9 1-1 16,9-1 1-16,-11 2 0 0,2 0-1 15,-1-3 1-15,-10 4-1 0,16-2 0 16,-8 3-1-16,5 0 0 0,1-4 1 15,1 4 0-15,-1-1 1 0,-9 1-2 16,6 0 1-16,-6 0 0 0,0 0 1 16,0 0-1-16,-9 0 2 0,0 0 0 15,0 0 2-15,2 0 1 0,1 0-2 0,-2-2 0 16,2 1 0-16,-1-4 1 0,1 3 0 16,-3-6 2-16,1-1-1 0,-1 1 0 15,0-10 0-15,0 7 1 0,0-9 0 16,0-2 1-16,0 0 0 0,0-9 0 15,0 2 0-15,-1-6-3 0,-2 0 2 16,1 1-2-16,-1 1 1 0,-1 0-2 16,-1 2 0-16,1-2-2 0,-2 3 2 15,0-2-2-15,-2 1 1 0,2 1-2 16,2-2 1-16,-4-1 0 0,2 3 1 0,-3-5-1 16,-1-1 0-16,-4-3 2 0,1-2-6 15,-1-3 6-15,2 3-4 0,0-2 2 16,-3 2 2-16,6 3-3 0,-5-1 0 15,4 6 1-15,-1-2 0 0,-1 1 1 16,2-1 1-16,-1 3-2 0,2-3 0 0,0 0 0 16,0-3-1-16,0 1 1 0,3-4 0 15,-1 5-1-15,2 8 1 16,4 0 0-16,-2 9-1 0,3-4 2 16,0 3-1-16,-2 1 1 0,2 1 0 0,-4-1 0 15,4 3 0-15,0-2 0 0,-5-1 1 16,4 2 2-16,-2-9-8 0,1 9 5 15,-2-10-4-15,4-2 2 0,-3 12 2 16,3-15-1-16,0 6 1 0,0 7-2 16,0-13 2-16,0 7-1 0,3 4 1 0,-2-5-1 15,2 9 1-15,-3-7 0 0,2 5 1 16,-2-1-2-16,0-6 3 0,0 7-2 16,0-7 0-16,-5-1 0 0,4-1-2 15,-4-8 1-15,2 2 0 0,-1-2 1 16,-2 3 0-16,1 9-1 0,4-5 0 0,-4 5 0 15,1 4 1-15,-1-7-1 16,1 12 2-16,1 1 0 0,-3-5 0 16,1 1 0-16,4-6-1 0,-4 9 2 15,-2-10-1-15,0 3-1 0,0 8-1 0,1-10 0 16,-3 0 0-16,3 0 0 0,-3-7-5 16,0 2 3-16,4 7-3 0,1-2 4 15,-1 0 1-15,1 8 0 0,-5-11 1 16,3 14-1-16,1-1 0 0,1-2 0 15,2 10 0-15,-5-8 1 0,2 9 0 0,-4-5 0 16,-1 0-1-16,8 7 0 16,-10-6-1-16,6 3 1 0,-7 1-2 15,4-2-1-15,-2-1 1 0,-2 5-2 16,2-7 2-16,-1 4-1 0,-3-3 0 0,-3-1 1 16,1 0-1-16,-4-1 0 0,0 5 2 15,-6-2 0-15,-1 5 1 0,-5-2 1 16,9 1-1-16,0 0 0 0,-4 1 1 15,13-1-2-15,-12 0 1 0,12 2-1 16,-3-6 1-16,-6 0 0 0,2 0 0 0,-7-3 1 16,1 1-1-16,-1 1 0 0,0 3 0 15,-4-1-2-15,-4 3 1 16,-1 2-1-16,4 2 1 0,-7 0-1 16,3 0 1-16,4 0 0 0,7 0 0 0,-2 0 0 15,-4 0 0-15,5 0 0 0,-15 0 0 16,6 0 0-16,-2 0 1 0,-3 0 0 15,-3 0 0-15,-3 0 1 0,4 2-1 16,-6-1 0-16,2 2 1 0,0 1-2 16,1-1 2-16,1-2 0 0,2 2 0 0,2-1-1 15,0-2 1-15,5 2-2 0,-3-2 1 16,-2 0 1-16,-3 0-1 0,-3 0 2 16,5 0 0-16,-4 0 0 0,0 0 0 15,1 0-1-15,2 0-1 0,2 0 1 16,4 3 0-16,5 1-1 0,0 0 1 15,5 2-2-15,-1 3 1 0,1 1-1 16,-5-2 1-16,-4 2 0 0,-2-2-1 16,-7 0 3-16,-1 2-3 0,-5-1 2 15,-4-1-1-15,-1 1 0 0,-3-1 2 16,1 0-1-16,2-1 1 0,3-1 0 0,4 0 0 16,4-1-1-16,0 1 1 0,7 1-2 15,-3-1 1-15,3 2 1 0,-3-3-2 16,-3-2 0-16,1 0 0 0,-2-3 1 15,-1 0 0-15,-2 0 1 0,-6 0-1 0,3 0-1 16,1 0 0-16,1-3-1 16,0 3-1-16,2 0-2 0,-3 0-10 15,3 5-27-15,0 4-117 0,-2 3-138 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33.7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C15781A-D5B5-41BE-AD01-606623440D75}" emma:medium="tactile" emma:mode="ink">
          <msink:context xmlns:msink="http://schemas.microsoft.com/ink/2010/main" type="inkDrawing" rotatedBoundingBox="4101,3120 4460,3754 4055,3984 3695,3350" semanticType="callout" shapeName="Other">
            <msink:sourceLink direction="with" ref="{34B088E2-1741-4A65-B685-5DCC7B6762BC}"/>
          </msink:context>
        </emma:interpretation>
      </emma:emma>
    </inkml:annotationXML>
    <inkml:trace contextRef="#ctx0" brushRef="#br0">-118 630 182 0,'0'0'39'0,"0"0"14"0,0 0 3 0,0 0-2 15,0 0-9-15,0 0-7 0,0 0-4 16,0 0-3-16,0 0-4 0,0 0-1 16,0-75-9-16,0 75-4 0,0-3-5 0,1 1-4 15,-1-1-2-15,0 2 0 16,3-3-1-16,-3 3 0 0,0-1 0 16,0-1 1-16,0 3-1 0,0-2 1 0,0 2 0 15,2-3 0-15,-2 3 1 0,0-1 0 16,0 1-2-16,0-2 0 0,0 2-1 15,0 0 0-15,0 0 1 0,0 0 0 16,0 0-1-16,0 2 1 0,0 7 0 16,0 7 0-16,0-4 1 0,-5 4 1 0,4-1 1 15,-4 1 1-15,1 6-1 0,-1-9 1 16,-1 11 0-16,-1-2 0 0,2-6-1 16,1 8 0-16,-1 0-1 0,-1 1 0 15,2 0 4-15,4-2-5 0,-2-7 5 16,-2 1-4-16,1 1 1 0,1-8-2 15,2-2 1-15,-3-2 1 0,3 1-1 16,-1 0-1-16,-2 8 0 0,1-6-1 16,-1-4 0-16,2 12 1 0,-4-7 0 15,5-4-1-15,0 2 0 0,-4-1-1 0,4-1 1 16,-2 1 1-16,2 2 0 16,0-9 2-16,-3 0-2 0,3 0 1 0,0 2-1 15,0-1 1-15,0 3-1 0,-1-1 1 16,1-2-1-16,0 1 0 0,0 1 0 15,0-1 0-15,0 7 1 0,0-1-1 0,0-1 3 16,0 2-3-16,0-9 1 16,0 0 0-16,0 0 1 0,0 2 1 15,0 1-2-15,1-3 3 0,-1 3-1 16,5 5 0-16,-1-2 0 0,1-1-1 0,-1 1 0 16,1-4-1-16,1 1 1 0,7 1 1 15,14 0 0-15,-1-4 0 0,12 0-1 16,4 0 0-16,0 0-1 0,9 0 0 15,-3-4-1-15,0 2 1 0,-6 0-1 16,-10 2-1-16,-4 0 0 0,-10 0-2 0,-3 0 2 16,3 0-1-16,-12 0 1 15,5 0 1-15,-11 0 0 0,0 0-2 0,0 0 0 16,3 0 1-16,-2 0-1 0,2 0 1 16,-1 0-2-16,1 0-2 0,-3 0-9 15,1 0-29-15,-1-3-185 0,0-5-104 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47.9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22B16F-3D01-40FE-ADDE-9375C7953486}" emma:medium="tactile" emma:mode="ink">
          <msink:context xmlns:msink="http://schemas.microsoft.com/ink/2010/main" type="inkDrawing" rotatedBoundingBox="4713,4525 8265,6729 7139,8544 3587,6340" semanticType="callout" shapeName="Other">
            <msink:sourceLink direction="with" ref="{34B088E2-1741-4A65-B685-5DCC7B6762BC}"/>
          </msink:context>
        </emma:interpretation>
      </emma:emma>
    </inkml:annotationXML>
    <inkml:trace contextRef="#ctx0" brushRef="#br0">-2 148 202 0,'0'0'38'0,"0"0"0"15,0 0-2-15,0 0 0 0,0 0-3 16,0 0-2-16,0 0-6 0,0 0-1 16,0 0-1-16,-4-122 1 0,7 118-3 0,-2-3 0 15,4 3-4-15,-5 4-4 0,0-2-1 16,0 2-4-16,0 0-1 16,0-3-2-16,0 3-1 0,0-1 0 15,0 1-1-15,0-3-1 0,0 3 2 0,0-2-2 16,4 2 1-16,-4-2-2 0,0 2-1 15,0 0 0-15,0 0-2 0,0 0 1 16,0 0 0-16,0 0 1 0,0 0 1 16,0 0-1-16,0 0 1 0,0 2 0 15,0 0 0-15,0 1 1 0,0-2-1 0,0 2 0 16,0-1 0-16,0 0 0 0,0 8 1 16,0 0-1-16,0 7 0 0,0-1 0 15,2 0 0-15,1 8 0 0,-2-8-1 16,4 5 2-16,-2-5-2 0,-2 1 1 15,4 5 0-15,-2-6 0 0,-2 6 1 16,4-6 1-16,-1 0 1 0,1 7 0 16,-4-8 0-16,4 11-1 0,-2-9 1 15,-2 1-3-15,4 9 1 0,-2-12-1 16,3 10-1-16,-2 1 1 0,1-9 0 0,1 7-1 16,-2-10 1-16,1 2-1 0,-1-2 0 15,1 1 0-15,-1 1 0 0,1-1-1 16,-1 1 2-16,1 2-1 0,-1 4 1 15,1-6-1-15,1 6 1 0,-6-7 0 16,4 0-2-16,1 2 2 0,-4-3-1 0,2 4 0 16,-1-4 2-16,1 3-2 0,-2-1 2 15,2-1-2-15,-1 2 0 0,1-1 4 16,-2 2-3-16,2-3 4 16,-1 3-4-16,1-2 0 0,-2 1 0 0,-1 0-1 15,5 1 3-15,-5-3-3 0,6 4 1 16,-2 2-1-16,-1-5-1 0,2 6 1 15,-4-6-1-15,-1 1 1 0,4 1 1 16,-4 1-2-16,0 10 2 0,0-1-1 16,0 8 0-16,0 0 0 0,0-3 1 0,0-10-2 15,0 5 2-15,0-2-2 0,0-9 1 16,0 11 0-16,0-11 0 16,0-1 1-16,0 2-1 0,0-3 0 15,0 2 0-15,1-2 0 0,4 1 0 0,-5 0 0 16,4 1 0-16,1 0-1 0,-4 0 2 15,2 2-2-15,2-1 1 0,-4-1-1 16,2 1 2-16,-1 2-1 0,1 4 0 16,-2-6-1-16,4 6 1 0,-1 0 2 15,1-2-1-15,-1 2 1 0,-2-3-4 0,1-6 3 16,-2 3-3-16,2-2 2 0,-3-2 0 16,2 2 0-16,-2-10 0 0,3 11 0 15,-2-11 1-15,2 10-1 16,-1-3 0-16,2 1 0 0,-4 2 0 0,5-1-1 15,-1 3 0-15,-4 3 2 0,2 8-1 16,-2-12-1-16,3 9 1 0,-3-11-1 16,0-5 1-16,1 8 0 0,-1-10 0 15,0 1 0-15,0-1 0 0,0 1-2 16,0 1 2-16,0 6 0 0,0 1 2 0,0-2-2 16,0 2 0-16,3-2 0 0,-1-1 0 15,1 0 0-15,-2-1 0 0,-1-7 0 16,3 9 0-16,-1-7 0 0,1-2 0 15,-2 9 0-15,4-8 0 0,-1 4 0 16,1 2 0-16,-1 2 0 0,1-3 0 0,-1 1 1 16,1 3-1-16,-4-2 0 0,8 12 0 15,-4-11-1-15,1 7 1 16,-2-6-2-16,1-1 2 0,-1 3 0 16,-1-12 0-16,-1 3 2 0,-2-2-2 0,0-2 1 15,0 3-1-15,4 1-1 0,-4-9 1 16,0 0-2-16,0 0 2 0,0 2 2 15,5 7-2-15,-4-3 0 0,4 3 1 16,-1 4-1-16,-1-7 0 0,2 9 0 16,-1-3 0-16,-2-4 0 0,-2-2 0 0,0-6 0 15,0 0 1-15,0 0 0 0,4 2 0 16,-4 0 1-16,5 1-1 0,-5-1 1 16,2 0-1-16,-2 0 0 15,3 0-1-15,-3 1 1 0,1-1 0 0,-1 0 0 16,3 0 3-16,3 3-4 0,2-2 1 15,-2 1-1-15,7 2 1 0,-7-5-1 16,2 3 0-16,7-2 1 0,-6-2 0 16,6 0-1-16,4 0 2 0,-5 0-1 15,5 0-1-15,-11 0 2 0,7 0-1 0,-5 0 0 16,7 0 0-16,-1 0 0 0,1 0 0 16,-2 0-1-16,-1 0 0 0,1 2 0 15,0 0 1-15,9 3-2 0,-2 1 1 16,2 1 3-16,-1-1-4 0,-8-1 5 15,3-3-5-15,0 2 1 0,-1-2 0 0,4 1 0 16,-6-1 1-16,3-1 0 16,-2 3-1-16,2-3 1 0,0 2-3 15,0-2 2-15,-1 3-1 0,1-2-1 16,0-2 2-16,1 1-2 0,-1-1-2 0,2 3 2 16,-11-3-4-16,9 0 3 0,-12 0 1 15,5 0 0-15,-2 0 1 0,-9 0 2 16,0 0-2-16,0 0 2 0,3 0 1 15,-2 1-3-15,2-1 0 0,-1 0 1 16,7 0 0-16,13 0 4 0,7 0 0 0,8 0-2 16,-2 0 1-16,1-5-3 0,2-1 2 15,1 2-1-15,3-2-1 16,0 1 1-16,0 0-3 0,-3-1-1 16,-3 0 3-16,-10 1-4 0,-4 4 5 0,-4-2-1 15,-9 1 0-15,6 0 1 0,-6 2-1 16,-3 0 0-16,3 0 0 0,-9 0-1 15,0-2 1-15,0 2 0 0,0 0 0 16,11-2 1-16,-2 2-2 0,0-3 1 16,0 3 0-16,-9 0 0 0,6-2 2 0,3 2-3 15,0 0 1-15,0 0-1 0,-9 0 0 16,6 0 1-16,3 0 0 0,0 0 0 16,0 0-1-16,-3 0 4 0,3 0-4 15,0 0 1-15,0 0 0 0,-9 0-3 16,6 0 3-16,3 0 0 0,0 0 0 15,0 0 0-15,0 0 1 0,0 0-1 16,0 0 0-16,8-2 0 0,-8 2 0 16,7-2 1-16,1-2 0 0,0 1-1 15,-2 0 0-15,-9 2-1 0,3 1 0 0,-9 0 0 16,0-4 1-16,0 4-1 0,9 0 2 16,1-1-2-16,-1 1 1 0,0 0 0 15,-9 0 1-15,5-2-1 0,5 2 0 16,-1-3 1-16,5 1-2 0,-5 0 1 15,-3 0 1-15,3 2-2 0,-9 0 2 0,7-2-2 16,-1 2 2-16,0-3-2 16,3 3 1-16,-9 0 0 0,0-2 0 15,9 2 0-15,-1 0 0 0,-1 0 0 16,2 0 1-16,-9 0-1 0,8 0 1 0,1 0-1 16,-3 0 0-16,5 0 0 0,-11 0 0 15,9-2 0-15,0 2 0 0,0 0 0 16,0 0-1-16,-9 0 1 0,9 0 0 15,0 0 0-15,-2 0 0 0,10-2 0 16,-8 2 0-16,-3 0 0 0,3 0 0 0,-9 0 0 16,0 0-1-16,9-2 1 0,-3 2-1 15,3 0 1-15,0 0 0 16,-9 0 0-16,0 0 2 0,0 0-2 16,1 0-1-16,11 0 1 0,-3 0-2 0,-1 0 2 15,1 0 1-15,-9 0-1 0,0 0 0 16,0 0-1-16,3 0 1 0,-2 0 0 15,2 0 0-15,-1 0 0 0,1 0 0 16,-2 0 0-16,2 0-2 0,-1 0 2 16,-2 0 0-16,4 0 0 0,-4 0 0 0,5-3 2 15,6 3-4-15,-2 0 4 0,0 0-2 16,0 0 0-16,-9 0 0 0,0 0 0 16,0 0 0-16,1 0 0 0,2 0 0 15,-1 0 0-15,1 0 0 0,-2 0 0 16,2 0-2-16,-1 0 1 0,1 0 1 15,-2 0-1-15,-1 0 1 0,5 0 0 16,-5 0-1-16,4 0 1 0,-2 0 0 16,1 0 0-16,-2 0 1 0,2 0-1 15,-1 0-1-15,1 0 1 0,-2-2-1 0,2 2 2 16,8 0 0-16,-2-2-1 0,0 2 1 16,0 0-1-16,-9 0-1 0,0 0 1 15,0 0 0-15,1 0 0 16,8-3-1-16,0 3 2 0,0 0-2 0,0 0 1 15,-9 0 0-15,0 0 0 0,0 0 0 16,2 0 0-16,-2 0-1 0,4 0 1 16,-4 0-1-16,5 0 1 0,-4 0 1 15,2 0-1-15,-1 0-1 0,7-1 1 16,0 1-1-16,0 0 0 0,0 0 1 0,-9 0-1 16,0-2 2-16,0 2-1 0,9 0 0 15,0-3 0-15,-3 3-1 0,5 0 0 16,-11 0 0-16,0 0 0 0,0 0 1 15,3 0-1-15,-2 0 0 0,2 0 1 16,-1 0-2-16,1 0 1 0,-2 0 1 16,2 0 1-16,-1 0 0 0,-2-2-1 0,4 2-1 15,-4 0 1-15,5 0 0 16,-4 0 0-16,2-3 1 0,-1 3-1 16,1 0 0-16,-2 0 0 0,2 0-2 0,-1 0 0 15,1 0 2-15,-2 0-1 0,2-1 0 16,-1 1 0-16,1 0-2 0,-2 0 2 15,-1 0 0-15,5 0 0 0,-5 0 1 16,0 0 0-16,0 0-1 0,4 0 1 16,-2 0 0-16,1 0 0 0,-2 0 1 0,2-2-2 15,-1 2 1-15,1 0 0 16,-2 0 0-16,2 0 0 0,-1 0-1 0,1 0 1 16,-2 0-1-16,-1 0 1 15,5-3 1-15,-5 3-2 0,4 0 0 0,-2 0-2 16,1 0 0-16,-2 0 2 0,2 0 0 15,-1 0 0-15,1 0 1 0,-2 0-2 16,2 0 1-16,8-2-1 0,-2 2 0 16,0 0 1-16,0 0-1 0,-9 0 0 15,0 0-1-15,0 0 1 0,1 0 1 0,2 0 0 16,-1 0 1-16,-2 0-1 0,4 0 1 16,-2 0-1-16,1 0 1 0,6 0 0 15,0 0 1-15,-3-3 0 0,9 2-2 16,-7 1 1-16,-2-4-1 0,9 3-2 15,-8-1 3-15,-1-1 0 0,3 3-3 0,-9 0 2 16,5-1-1-16,5 1 0 0,-2 0 1 16,1 0 0-16,-9 0 1 15,0-4 0-15,0 4-1 0,6-1 1 16,4 1-1-16,-2-2 0 0,7-1 0 0,-11 3-1 16,5-2-1-16,6 0 0 0,-6 2 0 15,-3 0-1-15,3 0 0 0,-9 0-1 16,0-2 1-16,0 2 3 0,3 0 0 15,-1 0 0-15,1 0 1 0,-2 0 0 16,2 0-1-16,-1 0 1 0,1 0-1 0,-2 0 0 16,-1 0 1-16,5 0-1 0,4-2-1 15,0 2 1-15,0 0 0 0,-3 0-2 16,-6 0 0-16,9-3-1 16,0 3 1-16,0 0-1 0,-3 0 0 0,-6 0 3 15,0-2-1-15,0 2 1 0,5 0 1 16,-4 0 0-16,2 0-2 0,-1 0 3 15,1 0-2-15,-2 0 0 0,2 0 1 16,-1 0-1-16,1 0 1 0,-2 0-1 16,2 0 1-16,-1-2-1 0,1 2 1 0,-2 0-1 15,-1 0 1-15,5 0 1 0,-5 0-1 16,4 0 0-16,-2 0 2 0,1 0-2 16,-2 0 1-16,2 0 0 0,-1 0 0 15,7-2 0-15,0 2-1 0,0 0-1 16,0 0 2-16,-9 0-1 0,0-2 1 15,0 2 2-15,1 0-2 0,2 0 0 16,-1 0 0-16,1-3 0 0,-2 3 0 16,2 0-1-16,-1 0 0 0,-2 0-1 15,4 0 1-15,-2 0-1 0,1 0 0 0,-3 0 0 16,1 0-3-16,-1 0 0 0,0 0-3 16,3 0-4-16,-3 0-8 0,0 0-28 15,0 0-70-15,0 0-133 0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32.7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E3FC1EC-68BB-431A-B0FF-0FAB7B70DBC3}" emma:medium="tactile" emma:mode="ink">
          <msink:context xmlns:msink="http://schemas.microsoft.com/ink/2010/main" type="inkDrawing" rotatedBoundingBox="4667,1383 19153,5078 18593,7275 4107,3580" semanticType="callout" shapeName="Other">
            <msink:sourceLink direction="with" ref="{5BE9C94F-AC39-43A6-9FB4-BD355E724DD5}"/>
            <msink:sourceLink direction="with" ref="{34B088E2-1741-4A65-B685-5DCC7B6762BC}"/>
          </msink:context>
        </emma:interpretation>
      </emma:emma>
    </inkml:annotationXML>
    <inkml:trace contextRef="#ctx0" brushRef="#br0">14547 4354 205 0,'0'0'15'0,"0"0"10"0,0 0 7 0,0 0 7 15,0 0 8-15,0 0 1 0,0 0 1 0,0 0-2 16,0 0-10-16,0 0-9 16,-108 0-8-16,84-7-8 0,9 3-1 15,-12-3-4-15,0 4-2 0,10 0 2 16,-11-2-1-16,10 3-3 0,-2 2 2 0,-8-1-3 16,10-3-1-16,-14 4 1 0,2-3-1 15,-3 2 1-15,-12-1 2 0,3-3 0 16,-2 3 0-16,0-5 0 0,-1 3-1 15,-3-3 1-15,-3-1-1 0,0-1 1 16,-2 0 0-16,1-2 1 0,-1-2 0 0,2 0 1 16,3-3 0-16,-2-1-1 0,5-2-1 15,0 0 1-15,1-2-2 16,1-3 2-16,-4 0-1 0,2-1 2 16,-3-7-2-16,4 1 3 0,-2 0-2 0,-1-1 0 15,-1-4 2-15,2 0-3 0,-6-4 0 16,4 0-5-16,0-1 2 0,-1-2-2 15,1 0 2-15,-1-1 1 0,0 1 1 16,4-7 2-16,-2-1-3 0,2 0 2 16,-3-3-2-16,6-1 1 0,-6 0 1 0,0 0 0 15,-2 0 0-15,-1 4 2 0,-2-1-2 16,1 1-1-16,-6 2-1 0,-2-4-5 16,-3 3 4-16,-1-1-4 15,-4-1 2-15,-3 1 2 0,-2-3-2 0,0 1 1 16,-5-4 0-16,-1 0 3 0,0 0-3 15,0-1 0-15,-1 3 0 0,-1 2 0 16,1 2 1-16,-2 3-1 0,0-1 1 16,1 0 1-16,-2 1-2 0,2-3 0 15,0 2 1-15,-3-2-4 0,-2-1 4 0,-2 1-3 16,-6-3 1-16,0 1 2 0,-3-3-1 16,-5-2 1-16,1-4-1 0,-5 2 0 15,0 1-1-15,-2-1 2 0,-3 6-1 16,1 2 1-16,-3 6 0 0,1-2 0 15,-1 8-2-15,3-1 1 0,0 4 0 16,-2 0-3-16,0 1 5 0,3 1-4 16,0 1 3-16,3 4 0 0,1 0-1 15,5 0 1-15,1 2 0 0,1-4 0 16,2 2-1-16,-2-3 0 0,-1 0-1 0,6-3 1 16,-2 3 0-16,5-2 1 0,1 2-1 15,4 1 2-15,3-2-2 0,3 4 0 16,-1 2 0-16,8 4 0 0,-3-1 0 15,-3 3 0-15,2 3 0 0,-2 0 1 16,0 2-2-16,-2 1 1 0,-1 4-1 16,9-2 1-16,-3 1 0 0,4-1 0 0,2 3 0 15,6-2 0-15,3 2 0 0,3 3 0 16,0-5 0-16,1 5 1 0,-1-1 0 16,0 1-2-16,-8-1 1 0,5 0-1 15,-2 3 0-15,-1 0 0 0,-3-1 1 16,1 3-1-16,-1-2 0 0,0 2 1 15,1 2-3-15,2-1 3 0,2 3 0 16,-4 0 0-16,3 0 0 0,-4 0 0 16,5 0-2-16,-4 0 1 0,3 0 1 0,1 5 0 15,-1-1 1-15,5 2-1 0,0-5 0 16,-3 3 0-16,7 2-1 0,-3-2 1 16,1 2 1-16,-2-1-2 15,-1 1 1-15,3-1 0 0,1 1-1 0,-2-1 1 16,1-4 0-16,2 4 0 0,5-3 0 15,-3-2 0-15,7 0 0 0,-3 0-1 16,2 0 2-16,2 0-1 0,5 0 0 16,-1 0 1-16,-1 0 0 0,0 0-1 15,0 0 2-15,1 0-2 0,1 0-2 0,1 0 2 16,2 0 2-16,-1 0-2 0,3-2 3 16,9 0-3-16,-3-1 0 0,1-1 0 15,-2 2-1-15,-10-3 1 0,5 1 0 16,0 0 0-16,-3 2-1 0,1 0 1 15,-5 2 0-15,1 0-1 0,-4 0 1 16,1 0 0-16,-1 4 0 0,-2-2 0 0,1 3 0 16,-3-1 0-16,4 0 0 15,-2 0 0-15,1 1 0 0,5-1 0 16,1 1 0-16,5-3 0 0,6-1 0 0,0 2 0 16,-1 1 0-16,-1-1 0 0,-5 3 0 15,7-4 0-15,2 1 0 0,1 3 0 16,-3-3 0-16,-6 4-2 0,3-1 4 15,-1 1-4-15,8-3 4 0,-1 1-2 16,0 0 0-16,10 0 0 0,-10 1-4 0,11-1 4 16,-2-4 1-16,0 4-1 0,-3 0 0 15,4-4 0-15,-1 4-1 0,0-1 1 16,2 0 0-16,-2 0 0 16,1-1 4-16,1 1-4 0,-2 0 0 0,1 1 0 15,-1-1-2-15,1 1 1 0,-4-2 2 16,5 4-1-16,-1-4 0 0,-1 3 2 15,0-3-2-15,2 2-2 0,-2-1 2 16,1 0 0-16,1 1-1 0,-1 1 1 16,8-4-1-16,2 1 1 0,4-3 0 0,-6 2 0 15,-2 0 2-15,2 0-2 0,-8 5 0 16,10-3 0-16,-7 3-1 16,-2 1 0-16,-1 0 1 0,-4 3 0 15,3-5 0-15,-3 5 0 0,2-1 0 0,4-2 0 16,-8 3 0-16,11-3-1 0,-4 0 2 15,-2-2-2-15,4 3 3 0,-1-3-2 16,2 1 0-16,-1 2 0 0,6-8-3 16,-8 7 3-16,8-5 0 0,-5 5 0 15,-2 1 1-15,7-7-1 0,-5 4 1 0,4-1-2 16,-6 4 2-16,1-3-1 0,1 1 1 16,-2 2 0-16,1-1-1 0,1-3 0 15,-2 1 0-15,1 2 0 0,-2-2 2 16,-2 2-2-16,1-1 1 0,-4 2-2 15,-2 2-1-15,1-3 2 0,-1 5 0 16,2-5 0-16,8-1 2 0,-2-1-2 16,-3 1 0-16,6-1 0 0,-2 3 0 15,-2-4 0-15,2 2 0 0,-2-2 0 16,-7 5 0-16,7-3 1 0,-7 4-2 0,-1-3 1 16,6-1 0-16,-3 3 0 0,3 1 0 15,4-1 0-15,-7 4-2 0,9-6 2 16,0-1 0-16,-1 1-1 0,5-5 1 15,-5 5 0-15,5-4 0 0,-7 6 0 16,2-2 1-16,-1 2-1 0,-7 2 2 0,8-2-2 16,-8 2 0-16,-1 1 3 0,4 2-2 15,-3-5 2-15,5 3-3 0,4-4 0 16,-2 0 1-16,1 2-1 16,5-6 1-16,-4 3-1 0,5-3 1 0,-1-1 0 15,1 1-1-15,4-5 1 0,0 0 2 16,0 0-2-16,0 2-1 0,-2-2 1 15,2 2-4-15,-3-2 3 0,3 3 0 16,-1-3-2-16,1 0-2 0,0 1-4 16,0-1-14-16,0 3-17 0,0 1-23 0,0 0-83 15,4 1-151-15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48.77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FFA07C-16B6-47AF-9291-0A056555DDF3}" emma:medium="tactile" emma:mode="ink">
          <msink:context xmlns:msink="http://schemas.microsoft.com/ink/2010/main" type="inkDrawing" rotatedBoundingBox="7713,7219 8068,7155 8070,7163 7714,7226" shapeName="Other"/>
        </emma:interpretation>
      </emma:emma>
    </inkml:annotationXML>
    <inkml:trace contextRef="#ctx0" brushRef="#br0">-1 66 260 0,'0'0'49'0,"0"0"-9"0,0 0-14 16,0 0-11-16,0 0-3 0,0 0-2 0,0 0 7 15,0 0 3-15,0 0 4 0,0 0 5 16,-5 2-3-16,25-7-2 0,8-1-4 15,4 1-3-15,1-1-5 0,2 2-4 16,1-1-4-16,-2-1-5 0,-1-1-1 16,-10 1-9-16,4 3-15 0,-11 1-24 0,1-3-51 15,-2 1-49-15,-9-1-68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16.3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4511F60-B66A-43C5-8C4A-B39E0B4116D5}" emma:medium="tactile" emma:mode="ink">
          <msink:context xmlns:msink="http://schemas.microsoft.com/ink/2010/main" type="inkDrawing" rotatedBoundingBox="14461,7180 22294,7573 22284,7765 14451,7371" shapeName="Other">
            <msink:destinationLink direction="with" ref="{092C777D-2DF8-4D7B-82D0-8B1E3F2BA156}"/>
          </msink:context>
        </emma:interpretation>
      </emma:emma>
    </inkml:annotationXML>
    <inkml:trace contextRef="#ctx0" brushRef="#br0">20 45 125 0,'0'0'25'0,"0"0"13"0,0 0 7 16,0 0-3-16,0 0-11 0,0 0-7 15,0 0-5-15,0 0-5 0,0 0-4 16,0-35-3-16,0 35 0 0,-2-1 2 16,2 1 0-16,-3-3 5 0,2 3 3 0,-2-4 0 15,1 4 2-15,-1 0 2 0,3-1 2 16,-1 1 0-16,1 0-1 0,-3 0-4 16,3-2-2-16,-2 2-2 0,2 0-2 15,0 0 2-15,0 0-1 0,0 0 3 16,0 0-2-16,15 0 2 0,9 10-1 0,13-2-2 15,-3 2-2-15,8 1-4 16,0 0-2-16,6 3-1 0,2 2 0 16,4 1-2-16,2-2 2 0,8 1-3 15,0 2 4-15,5-3-4 0,-2 0 3 0,7 1-3 16,-2-2 3-16,5-7-1 0,1 3 0 16,2-2 0-16,1-1-2 0,-1 0 1 15,1-3 0-15,3 2-1 0,-3-4 1 16,-1 4-2-16,-5-4 0 0,-3-1 1 15,-1 3 0-15,-7-3 0 0,3 4 0 0,-7-2-1 16,-3-3 1-16,-2 2-1 0,0-2 0 16,-1 1 1-16,-2 4-1 0,2-2 1 15,5-2-1-15,3 1 0 0,1 1 0 16,6-1 0-16,2 2 0 0,1 1 0 16,-2-1-1-16,1 1 1 0,-2-2 0 15,-3 2 0-15,-4-1 0 0,-3 3 0 16,1 1-2-16,-5-5 2 0,-2 1 0 15,0 2-1-15,-4-5 1 0,-1 2 0 16,-4-1-1-16,3 0 2 0,-4-2-1 0,4 0-1 16,-1 0 2-16,3 0-1 0,0 0 0 15,-1 0 0-15,0 3-1 0,2 1 2 16,-2-2-1-16,-1 0 1 0,-4 1-1 16,4-3 0-16,-4 1-1 0,3-1 1 15,-3 0 0-15,4 0 0 0,-1 0-1 16,2 0 0-16,4 0 0 0,-3 0-2 15,2 0 1-15,0 0 1 0,1 0 1 16,0 0 0-16,1 0 1 0,-1 0-1 16,3 0-1-16,-3 0 1 0,-1 0 1 0,-1 0-1 15,1 0 0-15,2 0-1 0,-2 0 0 16,1 0-1-16,-1 0 0 0,2 0-2 16,1 0 0-16,-4 0-3 0,1 0 1 15,0 0-1-15,-4 0 2 0,-1 3 2 16,-2-2 1-16,-1 2 2 0,3 0 1 0,-4-2-1 15,-3 1 1-15,-3 0-1 0,-2 1-1 16,1 0 1-16,0-3-1 0,-2 3 1 16,0 1 0-16,1-3-1 15,2 2 0-15,-1-3 0 0,1 7-1 0,-1-6 1 16,-2 2 3-16,3 2-2 0,-3-4 0 16,0 1 1-16,0 1-3 0,0-3 1 15,-9 0 1-15,2 0 0 0,2 0 1 16,-1 0-1-16,2 0-2 0,-1 0 1 15,1 0-3-15,-2 0-1 0,11 0-1 0,-5 0-1 16,-3 2 0-16,3 0 4 0,-2 0 0 16,2 3 2-16,1-3 0 0,-1 0 1 15,3 0 0-15,-2-2-1 0,4 2-1 16,-1-2 0-16,1 0-3 0,-11 0 1 16,2 0-1-16,-1 0 1 0,1 0 1 15,8 3 0-15,-7-3 2 0,3 1 0 16,1 2 0-16,2 1 0 0,1-2 2 15,2-2 0-15,3 2 0 0,1-2 1 16,3 0-2-16,1 0 2 0,1 0-1 0,-2 0 0 16,3-2 2-16,-6-2-2 0,-10 2-1 15,-3 2 1-15,-10-3-2 0,-11 3-1 16,1 0-2-16,-10 0-10 0,0 0-43 16,0 0-122-16,2 0-108 0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50.1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C20440-4BA3-4FFA-B5A4-E2C2AE2011C8}" emma:medium="tactile" emma:mode="ink">
          <msink:context xmlns:msink="http://schemas.microsoft.com/ink/2010/main" type="inkDrawing" rotatedBoundingBox="5622,3250 9248,5781 8193,7292 4568,4762" semanticType="callout" shapeName="Other">
            <msink:sourceLink direction="with" ref="{5037247D-59F6-44CF-8B50-9D58639E131F}"/>
            <msink:sourceLink direction="with" ref="{34B088E2-1741-4A65-B685-5DCC7B6762BC}"/>
          </msink:context>
        </emma:interpretation>
      </emma:emma>
    </inkml:annotationXML>
    <inkml:trace contextRef="#ctx0" brushRef="#br0">3536 2498 254 0,'0'0'69'0,"0"0"-3"0,0 0-13 16,0 0-14-16,0 0-8 0,0 0-6 16,0 0-4-16,0 0-2 0,0 0-5 15,0 0-4-15,34 0-2 0,-20-4-2 0,-1 0-3 16,1-1 0-16,1 3-1 0,0-2-1 16,-2 2 2-16,5-3-3 15,-4 3 1-15,1-2 0 0,-9 1 1 16,2 3 0-16,-8 0 0 0,0-2 2 0,0 2 1 15,1 0 1-15,2 0 0 0,-1 0 1 16,1 0-1-16,-2 0-2 0,-1 0 1 16,5 0-2-16,-5 0 1 0,4-3 1 15,-2 3 2-15,1 0-1 0,-2-1 1 16,2 1-2-16,-3-4-2 0,2 3 1 0,-2-9 0 16,3 2-1-16,-3-9 2 0,1 2 0 15,-1-2-1-15,0-2 1 0,0-3 0 16,0-7-1-16,0 9 0 0,0-10 0 15,-1 0-2-15,-2 13-1 0,-2-12 1 16,1 0-2-16,-2 3-1 0,-3-10 1 16,0 4-2-16,0 0 2 0,-2 4 0 0,5-2 0 15,-3 1 1-15,1 0-1 0,-2-2 0 16,4 0 0-16,-3-1 0 16,1 0 2-16,-2-4-4 0,5 2 4 0,-1-2-5 15,-3-1 4-15,2-4-1 0,-4 2-1 16,7-5 2-16,-2-4-3 0,-2 2 2 15,2-2-1-15,2 5 1 0,-5 5 0 16,9 11 1-16,-6 1 1 0,1-1-1 16,1 11-1-16,-5-9 1 0,0 1 0 0,0 0 0 15,0 3 0-15,0-1 0 0,1 0 0 16,-4-5-1-16,1-7 0 0,2 4 1 16,3 9-2-16,2-4 2 15,-1 1-1-15,1 6 1 0,1-9-1 0,-2 1-3 16,5 6 3-16,-1-10-4 0,-4 3 3 15,5-2 2-15,-4 0-2 0,4 1 2 16,0-1-1-16,0-2 1 0,-2-11-2 16,-1 5 1-16,2 1 0 0,-4 0 0 15,2 4 2-15,-3-1-2 0,2 3 0 0,-5 11 2 16,4-4-3-16,1 11 2 0,-2-2 1 16,-2-1-1-16,2 2-1 0,-3-1 0 15,5 1-2-15,-2 0 2 0,-3 2 0 16,0-3 0-16,3 3 1 0,-8-8-1 15,5 8 0-15,-6-7 0 0,-1 5 0 16,5 4 0-16,-9-4-1 0,2 2 2 16,-4 2-1-16,2-2 1 0,1 4-1 15,4 1 0-15,-3 1-1 0,-6 0 1 16,6-1-1-16,-5 1 1 0,-2-1 0 0,6 4-2 16,-8-3 1-16,8 2 0 0,-1 3-1 15,-11-1 2-15,14 1 0 0,-14-2-1 16,2 2 0-16,1-3 1 0,-15-1-1 15,6 2 1-15,2-3 0 0,-5 1 0 16,2 2 1-16,1-3-1 0,-1 4-3 16,3 1 3-16,-1 0 0 0,3 0-1 15,0 0 3-15,9 0-2 0,-5 0 0 16,5 0-1-16,6 1 1 0,-10 4-1 16,-1-3 2-16,14 1-1 0,-13-3 0 0,1 1 0 15,9-1-3-15,-12 0 3 0,1 3 0 16,-3-3-1-16,-7 0 2 0,-1 0 0 15,1 0-1-15,-3 0 0 0,-5 0 0 16,8 0-1-16,-6 0 1 0,3 0 1 16,-2 0-1-16,6 0 0 0,-1 0 0 0,11 0 1 15,-4 0-1-15,17 0 0 0,3 0 1 16,-4 0-1-16,7 0 1 0,0 0-1 16,0 0 0-16,9 0 0 0,-2 0-1 15,2 0 1-15,-3 0 0 0,2 0-1 16,-2 0 1-16,-8 0 0 0,-3 0-2 15,-4 0 2-15,-1 0 0 0,-1 0 0 16,-8 0 1-16,10-3-1 0,-11 3-1 16,1 0 1-16,8 0 0 0,-11 0 1 15,15 0 0-15,-6 0-1 0,-7 0 0 0,2 0 0 16,2 0-1-16,-2 0 1 0,1 3 0 16,-1-1 0-16,0 0 0 0,-2 0 0 15,4-2 0-15,-4 0 0 16,-8 0 0-16,4 0 0 0,0 0 0 0,-3 0 1 15,2 0-1-15,1 0 0 0,0 0 0 16,0 0 1-16,-4 5-2 0,-1-2 2 16,-1 2-1-16,-3 1 0 0,0 4 1 15,0-4-2-15,0 4 2 0,7-4-2 16,-3-1 2-16,2 1-1 0,2-4 1 0,-2 3 0 16,1-1-1-16,-2-2 1 0,9-2 0 15,0 3 1-15,10-3 0 0,9 0 0 16,-2 2-2-16,5-2 0 0,-3 0-2 15,0 0-1-15,0 0-2 0,9 0-15 16,0 0-29-16,0 0-127 0,-1 1-128 0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0:54.6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B5C5086-8D2F-44D3-A433-0721C8268280}" emma:medium="tactile" emma:mode="ink">
          <msink:context xmlns:msink="http://schemas.microsoft.com/ink/2010/main" type="inkDrawing" rotatedBoundingBox="2905,4461 2920,4461 2920,4476 2905,4476" shapeName="Other"/>
        </emma:interpretation>
      </emma:emma>
    </inkml:annotationXML>
    <inkml:trace contextRef="#ctx0" brushRef="#br0">0 0 104 0,'0'0'9'0,"0"0"1"0,0 0-8 0,0 0-5 16,0 0-6-16,0 0 0 0,0 0-4 0,0 0-29 16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06.44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58298A5-8BE5-4BCE-ABEF-836BDD63AE1F}" emma:medium="tactile" emma:mode="ink">
          <msink:context xmlns:msink="http://schemas.microsoft.com/ink/2010/main" type="inkDrawing" rotatedBoundingBox="7055,5435 7530,5739 7385,5965 6910,5661" semanticType="callout" shapeName="Other">
            <msink:sourceLink direction="with" ref="{34B088E2-1741-4A65-B685-5DCC7B6762BC}"/>
            <msink:sourceLink direction="with" ref="{D3EE905A-2A55-40C9-8A87-941564E5402A}"/>
          </msink:context>
        </emma:interpretation>
      </emma:emma>
    </inkml:annotationXML>
    <inkml:trace contextRef="#ctx0" brushRef="#br0">118 0 518 0,'0'0'11'0,"0"0"1"15,0 0 1-15,0 0 2 0,0 0-4 0,0 0-1 16,0 0-5-16,0 0 0 0,0 0 2 15,0 0 1-15,-110 112 1 0,103-90 3 16,5-4 2-16,2-1 3 0,0 7 3 16,0-1 3-16,14 3-2 0,2-6 2 15,10-6-2-15,8 0-2 0,8-2-6 0,5-5-5 16,1-1-7-16,3 0-3 0,-7 5-7 16,-4 3-10-16,-10 5-23 0,-7 13-52 15,-9 9-201-15,-10 15-17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06.06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A69788-E2EF-4A99-A948-0A4F371AEF3C}" emma:medium="tactile" emma:mode="ink">
          <msink:context xmlns:msink="http://schemas.microsoft.com/ink/2010/main" type="inkDrawing" rotatedBoundingBox="7811,4158 20883,9400 20277,10912 7205,5670" semanticType="callout" shapeName="Other">
            <msink:sourceLink direction="with" ref="{5BE9C94F-AC39-43A6-9FB4-BD355E724DD5}"/>
            <msink:sourceLink direction="with" ref="{D3EE905A-2A55-40C9-8A87-941564E5402A}"/>
          </msink:context>
        </emma:interpretation>
      </emma:emma>
    </inkml:annotationXML>
    <inkml:trace contextRef="#ctx0" brushRef="#br0">13648 4256 407 0,'0'0'1'0,"0"0"2"0,0 0 1 15,0 0 1-15,0 0 4 0,0 0 1 16,0 0 2-16,0 0 3 0,0 0-1 0,0 0-2 16,21 17-1-16,-24 4-2 0,-9-2-3 15,-1 6 1-15,-4-6-2 0,1-1 0 16,-4 0 0-16,0-3-2 0,-2 0 1 15,-2 1 0-15,-3-4-1 0,1 5 2 16,-5-2 3-16,1 0 1 0,-3 1 3 0,-4 0-1 16,0-1 0-16,-2-2 0 15,-3 0-1-15,-2 0-2 0,2-5 0 16,-5 3-1-16,1-2-1 0,-2-1 0 16,-3 0-1-16,-2 2 0 0,-3-4-1 0,1 0-1 15,1 1 0-15,-5-4-1 0,2-3 0 16,-2 2 1-16,-1-2-2 0,0 0 2 15,1 0 0-15,-1-5 0 0,-3-2 2 16,-3-2-3-16,-5 3 0 0,-4 2 1 16,-8-3-1-16,1 3 0 0,-7 0 0 0,-4-3-1 15,-2 1-1-15,0-2 2 0,-2 0-2 16,2-2 2-16,0 0-1 0,0-3 1 16,1-2 2-16,-1-4-1 15,-3 0-1-15,4-3 0 0,-4 1 1 0,2-6 0 16,-2 6 1-16,-1-3-2 0,0-1-1 15,-1 2-1-15,-2-2 2 0,-3 1-2 16,1-3 2-16,-4 0 0 0,4-1-4 16,0-3 4-16,1-2-6 0,3 1 4 15,1-2 1-15,5-1 0 0,0-1 1 0,1-4-2 16,3 1 3-16,3-2-2 0,-2-2 0 16,3-4 0-16,2 3-1 0,0-2 1 15,0 4 0-15,3 1-1 0,-4 3 2 16,1 2-3-16,2-1 2 0,-1 1-1 15,2-1 0-15,1 1 0 0,0 0 2 0,4-2-3 16,-3 1 2-16,7-2 0 16,0 0-4-16,1 2 4 0,1-2-4 15,-1 5 4-15,-3-3-1 0,-1 3 0 16,0-3 1-16,0 3-1 0,-2-2 0 0,2 2 0 16,0-5 1-16,4 0-1 0,1-1 0 15,2-1 0-15,3 1 0 0,2 2 1 16,3 1 0-16,3-2 0 0,1 2 0 15,5 2-2-15,3 3 2 0,2-3-1 16,2 5 2-16,2-2-1 0,3 0 0 0,-2-1 1 16,2-1-5-16,-2-4 4 0,4 2-4 15,-1-4 2-15,1 3 2 16,-1 1-2-16,-1 2 2 0,4-1 0 16,-5 3 0-16,2-4-2 0,4 3 2 0,-2 2-1 15,1 0 1-15,-1 0 1 0,1 0-2 16,-1 1 0-16,3-2 2 0,-1 4-3 15,1-1 2-15,0 3 0 0,-1 1-1 16,1 1 0-16,0 0 1 0,0-1-1 16,0 1 1-16,-3 0-1 0,1 0 0 0,-1-3-1 15,-1 3 1-15,-1-3-1 0,4 1 1 16,-2 0 1-16,1-2 0 0,-1 3 3 16,1-7-9-16,-1 2 6 15,-1-4-4-15,2 1 3 0,-2 1 0 0,-1-2 1 16,-4-2-1-16,4 4 0 0,-5-3 2 15,-4 1-2-15,-1 1 0 0,-6 0 0 16,0-1 0-16,-6 2-1 0,-2-1 2 16,-3 2-1-16,2 0 1 0,-1 0-1 15,2 3 0-15,6-2-1 0,-1 4 1 0,5-4 1 16,0 4 0-16,1-2 1 0,3-1-2 16,0 1 0-16,-3-1-2 0,3 2 2 15,-3-2 0-15,-2 3 2 0,2-2-7 16,-5 1 5-16,2 1-4 0,-4 1 3 15,0 1 2-15,4 2-2 0,0 1 2 16,5 0-1-16,-1 3 1 0,3 3-2 16,4-1 2-16,1 3-1 0,0-1-2 15,3 3 2-15,-2-1 0 0,2 1 0 16,0 0 1-16,1 0-1 0,1 0 0 0,1 1 0 16,11 4 0-16,1 0 0 0,9 3 1 15,-3-1-1-15,0 1 0 0,0 1-1 16,2 2 0-16,-2 0 1 0,3 0 0 15,-3 0 1-15,-9 0-2 0,12 0 1 16,-13 5-1-16,3-3 0 0,-2 0 1 16,-2 2 0-16,7-1 0 0,-4 1 0 15,8-1 2-15,-9 0-2 0,12 0 0 0,-5-1 0 16,-4 1-2-16,0 3 3 16,-9-1-1-16,11-5 0 0,-1 7 0 0,-1-3-1 15,0 2-1-15,0-1 2 0,2 1 0 16,-1-1 0-16,8-1 3 0,-9 3-3 15,9-6 1-15,-2 2-2 0,1 1 0 16,-2-2 1-16,-6 0 1 0,6 1-2 16,-6 1 1-16,0 2 0 0,5-5-1 0,-3 6 1 15,-2-1 1-15,0 1-1 0,-9 2 0 16,4-3 0-16,1 3-1 16,-4 0 1-16,2 0 0 0,-2-4 0 15,-1 6 1-15,3-5-2 0,-1 1 1 0,-2 2 0 16,6-3 0-16,7-1 0 0,-4 1 2 15,1 0-2-15,2 0 0 0,-7 5 1 16,1-1 2-16,0 4-3 0,1-3 5 16,-1 2-5-16,-2 0 0 0,1 1-1 15,4-3 1-15,-5 0 0 0,1 0 0 0,-1 1 0 16,-2-1-1-16,-2 3 1 0,-1-3 0 16,1 0 1-16,-4 0 0 0,4 0 1 15,4-1-1-15,-2 0 1 0,2-1-2 16,3 2 1-16,-1-2 1 0,0-1 0 15,8-1 0-15,-1 0 0 0,7-4-1 0,-2 2 1 16,1-1 0-16,8-2 1 16,-1 2-1-16,7-4-1 0,-2 0-1 15,2 0-1-15,0 0 0 0,-3 1-2 16,3-1-4-16,-1 0-7 0,1 0-16 0,0 0-14 16,0 0-28-16,0 0-35 0,0 0-91 15,1 0-75-15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45.5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9CC813C-3FAC-4380-BE2E-C375F3052638}" emma:medium="tactile" emma:mode="ink">
          <msink:context xmlns:msink="http://schemas.microsoft.com/ink/2010/main" type="inkDrawing" rotatedBoundingBox="2679,4618 11012,4288 11234,9891 2900,10221" semanticType="enclosure" shapeName="Other">
            <msink:sourceLink direction="with" ref="{77B0C0DF-0F46-4299-AB15-BA0987CBD176}"/>
            <msink:sourceLink direction="with" ref="{06E9E695-7500-4F8A-B8CF-16D7936B1DB6}"/>
          </msink:context>
        </emma:interpretation>
      </emma:emma>
    </inkml:annotationXML>
    <inkml:trace contextRef="#ctx0" brushRef="#br0">103 288 107 0,'0'0'41'0,"0"0"1"16,0 0-3-16,0 0-4 16,0 0-4-16,0 0-7 0,0 0-3 15,0 0-6-15,0 0-4 0,-85 10-1 0,82-10 1 16,3 0-2-16,-2 0 0 0,-1 0 0 15,2 0-2-15,-2 0 1 0,1 0-3 16,2 0 3-16,-4 2 2 0,4-2 6 16,0 2 3-16,0-2 5 0,0 3 1 15,0-3-2-15,0 1-3 0,15 4-4 0,7 0-3 16,7-1-5-16,4-2-1 0,0-2-2 16,5 0-1-16,-1 0-2 15,5 0 0-15,-3 0 0 0,-1 0 0 16,3 2-1-16,-4-2 0 0,1 0 0 0,-4 2 0 15,4-2 0-15,-1 0 2 0,1 0 0 16,6 0-1-16,1-2 1 0,-2-2-1 16,4 1 1-16,1 3 1 0,-1-1-1 15,4 1 0-15,-3-3-2 0,0 1-1 16,2 2 1-16,-1 0 0 0,1 0-1 0,-2-2 1 16,3 2 0-16,-3-3 0 0,8 3 0 15,-8-1-1-15,4 1 0 0,0-3 1 16,-1 3-1-16,0-2 1 0,-2 2-1 15,1 0 0-15,-2 0 0 0,0 0 0 16,-1 0-1-16,-1 0 1 0,1 0 1 0,0 2-1 16,-2 1 1-16,0-2-1 15,1 2 1-15,-2-1-1 0,3 0 0 16,1 1 0-16,-2-3 1 0,2 1-1 16,-1-1 1-16,1 3-2 0,2-3 0 0,-1 2 2 15,6-2-1-15,-6 2 2 0,2 0-2 16,0-2 1-16,2 2-1 0,0-2 0 15,1 0 0-15,0 0 0 0,1 0 0 16,3 0 0-16,-1 0 0 0,-2 0 0 16,3 0 1-16,-3-2 0 0,-2 0-2 0,-2 0 2 15,0 0 0-15,-3-1-1 0,5-1 1 16,-2 2-1-16,0 0 0 0,-3-1 1 16,-1 2-1-16,1-2 2 15,-2 1-1-15,-4 0 0 0,1 0 0 0,-4-3 0 16,-2 3-1-16,4 1 2 0,-2-2 0 15,4-1 0-15,4 1 0 0,0-2 1 16,5 1-1-16,-1-3 0 0,5-2-1 16,3 3 2-16,1-5-1 0,4 2 0 15,3-2 1-15,3 0 1 0,2 2 0 0,5-2 1 16,7 2 1-16,6-2-1 0,8 0 1 16,1-2 0-16,10-1-3 0,3 1 1 15,1-2-5-15,-5-2 4 0,-4 5-5 16,-8-1 4-16,-7-1 0 0,-5 6 1 15,-12 0 2-15,-7 1 0 0,-12 3 4 0,-5-2-5 16,-17 2 2-16,-7 2-3 16,-4 1-3-16,-2-3-2 0,0 3-4 15,-12 1-2-15,3 0-9 0,-9 0-16 16,0 0-25-16,0 0-75 0,-13 0-157 0</inkml:trace>
    <inkml:trace contextRef="#ctx0" brushRef="#br0" timeOffset="2205.1385">-185 417 232 0,'0'0'40'0,"0"0"3"15,0 0-5-15,0 0-5 0,0 0-13 16,0 0-2-16,0 0 0 0,0 0 2 16,0 0 2-16,0 0-3 0,15 16-6 15,7 12-4-15,-5 2-3 0,1 9 1 16,-3 2-1-16,-1 7 1 0,-1 3-2 0,-4 7 2 16,0 2 0-16,-3 6 0 0,-1 0 3 15,-5 3-3-15,0-1 0 0,4-1-1 16,-4 1-2-16,0 1 0 0,0-1 0 15,0 5-1-15,5 2 2 0,-5 4-1 16,4 2-3-16,-2 5 2 0,1-1-2 0,1 1 0 16,1 0 3-16,-1-1-3 0,1 3 2 15,-4-7-1-15,8-2-2 0,-4-2 2 16,-1-2-2-16,1 3 2 16,-4-3-2-16,-1 3 1 0,0-3 1 0,0 0 0 15,-1-1 2-15,-8 4 0 0,0-1 0 16,3 2-4-16,-3 4 1 0,0-2-1 15,0 5 0-15,0 0 2 0,0-3-1 16,0 3 3-16,-2-7-3 0,5-5 1 16,-3-1 3-16,1-3-3 0,4-5 5 0,-2-3-2 15,1-2-3-15,5-3 1 16,-1-2-1-16,1 2 2 0,0 1-1 16,0 0 1-16,0-1-2 0,0 1 0 15,1-1-2-15,-1-2 1 0,0 2-1 0,5-2 1 16,-5-1-1-16,0-1 1 0,0-2 2 15,0-1-3-15,0-2 2 0,0 2-1 16,-5-4-1-16,5-5 1 0,0 1-1 16,0-4 0-16,5-3-1 0,-1 0 1 15,-2 1 1-15,2-5-1 0,0 2 1 0,-4-12-1 16,1 6 0-16,-1-1 2 0,0-7-2 16,0 10 0-16,0-14 2 0,0-7-2 15,0 10 1-15,3-8 0 0,-3-1-2 16,5 5 1-16,-4-7 1 0,2 0 0 15,3 3 1-15,-1-3 1 0,-1-3-1 16,5 6 0-16,-4-5 0 0,-1-2-1 16,7 4-1-16,-5-3 1 0,6 1 0 15,-2 1 0-15,-5-3 0 0,10 4 0 16,-6-6 0-16,6 1-1 0,7 3 3 0,-7-2-2 16,12-2 1-16,2-1 0 0,9 0-1 15,8 0 0-15,2 0 0 0,3-1 0 16,5-2 0-16,3 1-1 0,5 2-1 15,-1 0 1-15,7 0 0 0,0 0 0 16,2 0 0-16,7 0-1 0,-3 0 1 0,8 0 0 16,2 0-1-16,4 0 1 0,4 0-1 15,3 0 1-15,3-3 0 16,-1 0 0-16,1 0 0 0,0-1 0 16,2 0 1-16,-1 1-1 0,-2 1-1 0,3 2 0 15,-3 0-1-15,-1 0 2 0,-2 0 0 16,-3 0-1-16,2 0 1 0,-2 0 0 15,-1 0 0-15,1 0 0 0,2 0 1 16,3 0-1-16,1 0 0 0,0 0 0 16,0 0 1-16,1 0-1 0,-6 0 0 0,-3 0 0 15,-7 0-1-15,4 0 0 0,-6 0 1 16,2 0-1-16,0 0 1 0,-7 0 1 16,2 0 0-16,-2 0-1 15,-2 0 0-15,0 0-1 0,5 0 1 0,0 0-1 16,-1 0 1-16,-2-2-1 0,0-3-1 15,1 2 1-15,-6-3-1 0,-3 3 2 16,-1-2 0-16,-4 2 0 0,0 1 1 16,-4 1 0-16,1-3-1 0,1 3 1 15,3-4-1-15,-2 2 0 0,1-1 2 0,-2 0-2 16,7 0 0-16,-1-3 0 0,1 0 0 16,-1 1 0-16,-2 0 0 0,0-4 0 15,0 3 1-15,-1 2-1 0,-4-2 1 16,1-1 0-16,4 2 0 0,-1-1 0 15,1 2-1-15,0-2 2 0,2-3-2 0,5 2 1 16,3-3 0-16,5 0-2 16,0 0 2-16,-1-1-1 0,4 1 1 15,-4 3 1-15,-4-1-2 0,-5 3 1 16,0-1 1-16,-5 2 0 0,0 2 2 0,-2 3 2 16,-2 0 0-16,-3 0-4 0,-4 0 0 15,-4 0-1-15,-4 0-1 0,-9 0 1 16,-10 0 1-16,-4 0-1 0,-9 0 1 15,-6 0 0-15,0 0 0 0,-9 0 1 16,0 0 1-16,0 0 1 0,2 0 1 0,1 0-3 16,-2 0 1-16,2 0-1 0,-1 0 0 15,1 0 0-15,-2 0 1 16,2 0 1-16,3-2-3 0,-1-4 1 16,1-7-2-16,3-8 1 0,-6 6-1 0,1-11 0 15,-2-2 1-15,1-1-1 0,-3-11 0 16,0 2-1-16,0 0 1 0,0-3-1 15,0-3 1-15,-3-2-1 0,1-3-3 16,2-4 4-16,-3-4-4 0,2-7 3 16,-2-8 0-16,-2-4-1 0,1-11 2 0,-2-1-1 15,1-7 0-15,1 3-3 0,-2-5 4 16,1 8-2-16,1 1-3 16,1 1 4-16,3 4-3 0,-2-4 3 15,-2 4 2-15,4-3-3 0,-5-2 3 0,4 3-2 16,-2 0 1-16,-3-2-1 0,1 2 3 15,1-6-3-15,-1-6-3 0,2-5 3 16,3-8-3-16,0-1 3 0,0-1 1 16,0 3-2-16,0 8 2 0,0 5-1 15,0 9-2-15,0 8 3 0,0 6-4 0,0 5 2 16,0-1 0-16,0 3-1 0,0-6 2 16,0 0-1-16,0-1 0 0,0 1-1 15,0 3 1-15,0-2-2 16,-1 1 2-16,-4 3-2 0,1-3-3 0,-1 5 4 15,-1 3-4-15,-1 1 5 0,2 5 1 0,-1 3-2 16,6 3 0-16,-1 0 1 16,-4 2 0-16,1-1-1 0,-1 5 1 15,1-4-1-15,-1 8 1 0,1 2 0 16,-5 1-2-16,7 2-2 0,-7 2 0 0,0 1-2 16,0 4 1-16,0 8 1 0,0 1-1 15,0-2-1-15,-2 6 0 0,2-7-1 16,-1 4 1-16,1 5 0 0,-5-3 1 15,8 6-2-15,-6 1 1 0,2 0 4 16,-1 2 0-16,-2 1 2 0,-7 1 0 0,-7 2 0 16,0-1 0-16,-12 2 1 15,6-2 1-15,1 1 0 0,-2-3 0 0,-4-1 4 16,-5 1-9-16,-7-4 5 16,-4 0-3-16,-12 1 2 0,-14 1 1 0,-10 4 2 15,-18-2-2-15,-19 2-2 0,-19 1 1 16,-17 1-2-16,-22 0 1 0,-18 0 1 15,-5 0-1-15,-1-1-3 0,3 3-7 16,14 0-29-16,3 9-98 0,4 7-148 16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48.8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D044C0-2689-40AF-AD17-611D1EF307B8}" emma:medium="tactile" emma:mode="ink">
          <msink:context xmlns:msink="http://schemas.microsoft.com/ink/2010/main" type="inkDrawing" rotatedBoundingBox="4564,4740 4785,10225 4709,10228 4488,4743" semanticType="callout" shapeName="Other"/>
        </emma:interpretation>
      </emma:emma>
    </inkml:annotationXML>
    <inkml:trace contextRef="#ctx0" brushRef="#br0">0 0 286 0,'0'0'27'15,"0"0"-6"-15,0 0-10 0,0 0-10 16,0 0-2-16,0 0 2 0,0 0 2 16,0 0 3-16,0 0 2 0,0 0-3 15,20 118 3-15,-13-65 0 0,-1 1 0 16,-1 8-1-16,4 0 1 0,-5 5-1 15,2 0 2-15,3 4 1 0,0 4-2 16,0 5 0-16,-3 1-2 0,-1 8-4 16,-5 2 3-16,3 3-5 0,-3 6 3 15,0-1-3-15,0-2 1 0,-8-4 1 0,7-6-2 16,1-7 3-16,0-7-1 0,0-8 2 16,6-4 2-16,1 0-1 15,-1-4 2-15,3 2 1 0,-3-4-2 0,3 3-2 16,-1-3 0-16,-7 0-3 0,4 2 3 15,-1 1 0-15,-4 0 0 0,0 6-1 16,0 1 1-16,-4 7-1 0,-2 3-1 16,-2 4 0-16,2-2-2 0,2-4 0 15,1-3 0-15,3-6 0 0,0-4 2 16,4-4 2-16,1-7-1 0,2 1 0 0,-2-6 0 16,-4-1 0-16,8 2 3 0,-4 0-1 15,-1-1 0-15,2 1 4 0,3 7-6 16,0 4 3-16,-2 0-4 0,2 6-1 15,-2 2 2-15,-1-2-2 0,-1-3 2 16,4-1-2-16,-5-2 1 0,1-5 0 0,-4 3 2 16,2-1-1-16,-3 1 2 0,0-6-1 15,0 0-2-15,0 1 0 0,0-3 1 16,0 0 1-16,0 1-2 16,0 0 3-16,0-6-4 0,0-1 2 0,0-6 1 15,0 3 1-15,0-4 1 0,0 2-2 16,0 2 0-16,0-1-1 0,0 4 1 15,0 2-1-15,0 2 1 0,0-1-2 16,0 5 3-16,0-5-3 0,0 0 2 16,0-3 2-16,0-5 3 0,0-9-1 0,0 2-1 15,0-1-2-15,0-9-1 0,0 10-2 16,0-9 0-16,0 0-2 0,0 1 1 16,0-11-3-16,-3 7 0 15,3-8-2-15,-1 0-7 0,1 0-16 0,0-8-94 16,-5-7-171-16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49.6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AB02F3F-4CAC-4244-BAE6-2030E469A83E}" emma:medium="tactile" emma:mode="ink">
          <msink:context xmlns:msink="http://schemas.microsoft.com/ink/2010/main" type="inkDrawing" rotatedBoundingBox="6438,10232 6539,4688 6616,4690 6515,10234" semanticType="verticalRange" shapeName="Line">
            <msink:sourceLink direction="with" ref="{C808D1FD-5963-402D-AF8B-A245A92D42D5}"/>
            <msink:sourceLink direction="with" ref="{FB8F6D57-6A6F-443E-8C07-AC1D5A1FDFBB}"/>
            <msink:sourceLink direction="with" ref="{8279A6C2-2014-4C7E-8779-EA29CDBD3D3F}"/>
            <msink:destinationLink direction="with" ref="{B76B7820-6D68-4188-8A2F-0BDA68C6DE47}"/>
          </msink:context>
        </emma:interpretation>
      </emma:emma>
    </inkml:annotationXML>
    <inkml:trace contextRef="#ctx0" brushRef="#br0">101-1 306 0,'0'0'1'0,"0"0"6"16,0 0 1-16,0 0-3 0,0 0-2 0,0 0-3 15,0 0 4-15,0 0 3 0,0 0 2 16,-4-8 1-16,4 35-3 0,0 13-1 16,0 16-1-16,0 3-3 0,0 8 1 15,1 6 0-15,4-1 0 0,-1 1 4 16,1 0-4-16,-1 0 6 0,1-3 3 15,-1 2-3-15,2 1-1 16,-3 8-6-16,-1 1 1 0,-2 6 3 0,0 8-2 16,0 6 3-16,-9 5-1 0,-2 1 0 15,1-1 2-15,-2-3-1 0,-3 1-1 0,6-7 3 16,0-1-1-16,3-1 5 0,1-5-3 16,5-7 1-16,0 2-1 0,0-5 0 15,0 1 2-15,0 2-2 0,0 2-1 16,0 3-5-16,0 3-3 0,0 1 1 15,-4 2-2-15,-1-1 1 0,1-1-1 16,2-4 2-16,2-6-2 0,0-8 3 16,0-2 1-16,-3 0-3 0,3-3 5 15,-1 2-2-15,-4 0-1 0,2-4 1 16,-3 2-1-16,1 3 0 0,4-1-1 0,-2 1 2 16,1 2 0-16,-1-2 1 0,3-2 0 15,0 1 0-15,0 1 2 0,5 2-4 16,-1 2 2-16,1 5-2 0,1 0 0 15,-1 1 0-15,-2 2-2 0,-3-1 2 16,1-9-2-16,-1-5 3 0,0-13-1 0,0-7 2 16,0-9 2-16,0-14-2 15,3-1 2-15,-3-7-3 0,0-12 2 16,2 5-6-16,-2-12-4 0,0 0 1 16,0 0-6-16,3 9-15 0,-2-1-52 0,4-8-168 15,-1-8-59-15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51.5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2E83E5A-0B7B-449E-8C96-BCA28172F2BB}" emma:medium="tactile" emma:mode="ink">
          <msink:context xmlns:msink="http://schemas.microsoft.com/ink/2010/main" type="inkDrawing" rotatedBoundingBox="2761,5956 11393,5614 11401,5821 2769,6164" semanticType="underline" shapeName="Other">
            <msink:sourceLink direction="with" ref="{FB8F6D57-6A6F-443E-8C07-AC1D5A1FDFBB}"/>
          </msink:context>
        </emma:interpretation>
      </emma:emma>
    </inkml:annotationXML>
    <inkml:trace contextRef="#ctx0" brushRef="#br0">48 219 295 0,'0'0'4'0,"0"0"2"0,0 0 6 0,0 0 7 16,0 0 5-16,0 0 0 0,0 0-1 15,0 0-1-15,0 0-2 0,0 0-1 16,-48 26 0-16,54-15-2 0,14 2-2 15,7-1 3-15,6-1-2 0,4-2 0 16,7 0-2-16,3-1 0 0,4 1-1 16,6 1-2-16,9 1 0 0,5 0-3 0,10-3-3 15,8-1 0-15,5-3-2 0,10-4 0 16,9 0 1-16,6-4-1 16,5-5-1-16,4 0-1 0,0-2 1 0,4 3 0 15,1-2 0-15,2 1 0 0,2 3 0 16,-4 2-2-16,3-1 1 0,-2 3-1 15,-2 2 1-15,3 0-1 0,-7 0 0 16,7 0 0-16,-1 0-1 0,-2 0 1 16,4-4 1-16,-4-1-1 0,0-3 1 15,-1 4-1-15,-3-6 0 0,-5 2 0 16,0-3 0-16,-1-3 0 0,0 1 1 16,-3 0-1-16,-5 2 0 0,-1 1 1 15,-5 1-1-15,-4 6 1 0,-1-2-1 0,-3 1 1 16,-3 1-1-16,3 3-1 0,-1-2 0 15,0 1-1-15,0-2 2 0,0 1 0 16,5-1 0-16,0 0-1 0,0-2 0 16,-1 2-1-16,1 2-1 0,0-3 2 15,0 4 1-15,-1-1 0 0,2-4 0 0,-1 0 1 16,3 2 0-16,1-7 0 0,2 2 0 16,6-1 0-16,-1-4 0 0,3 2-1 15,-1-3 0-15,2 3 0 0,-3 0 2 16,-2 0-1-16,0 3 1 0,-3 1-1 15,-5 1 1-15,-9 1-1 0,-11 3 1 16,-9 2 1-16,-11 0-1 0,-11 0 0 16,-19 0 0-16,-15 0-2 0,-11 0-1 15,-10 0-1-15,0 0-2 0,0 0-5 16,0 0-19-16,-16 0-64 0,-8 0-188 0,0 0-1 16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50.5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BDB4BDC-2A1F-4B78-A4F0-0DD584672092}" emma:medium="tactile" emma:mode="ink">
          <msink:context xmlns:msink="http://schemas.microsoft.com/ink/2010/main" type="inkDrawing" rotatedBoundingBox="8771,4415 9014,10193 8956,10195 8713,4418" semanticType="callout" shapeName="Other"/>
        </emma:interpretation>
      </emma:emma>
    </inkml:annotationXML>
    <inkml:trace contextRef="#ctx0" brushRef="#br0">5 35 116 0,'0'0'53'0,"0"0"7"0,0 0-5 0,0 0-15 16,0 0-20-16,0 0-11 0,0 0-5 0,0 0 2 16,0 0 2-16,-5-35 2 15,5 54-1-15,9 18-3 0,0 9-3 16,-3 10 0-16,2 11-1 0,-2 11 2 16,0 15 0-16,1 13 1 0,-1 10-2 0,2 4 0 15,-2-1 3-15,0-4-4 0,3-5 4 16,0-5 0-16,0-7 3 0,-3 1 7 15,3-2 0-15,-5-1 2 0,1-1-4 16,-1 0-2-16,-1-3 0 0,-1 6-2 16,2 1-1-16,-4 8-4 0,6 4-1 0,-3 9 0 15,-1 2-5-15,1-1 4 0,-2-3-2 16,2-2-2-16,2-11 3 0,-1-7-3 16,-2-9 1-16,2-6 2 0,-4-5-1 15,0-3 2-15,5-4 1 0,-5-3 0 16,0-5 1-16,1-1 0 0,-1-5-1 15,3 1 3-15,-1 1 1 0,2 0-4 16,1 2 3-16,-1 1-5 0,4 2-2 16,-7 0 0-16,4 0 0 0,-1 1 0 15,-2 4 0-15,1-4 2 0,-3-1-2 0,2-2 2 16,-2 0 0-16,3-5 2 0,-2 1-1 16,2-6 1-16,-1 1 1 0,1 1-3 15,-3-4 3-15,1 2-2 0,-1-3-1 16,3 4 1-16,-1 5 0 0,2 2 1 15,5 6 1-15,-4 5 1 0,-1 0-2 0,-2-1 2 16,-2-1-2-16,3-9 0 16,-3-11 0-16,1-5-1 0,2-16-2 15,-3-11 0-15,2-2-2 0,-2-8-2 16,0-1-8-16,4 3-11 0,-4-9-54 0,0 0-210 16,5-22-9-16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52.5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9DF9AC5-A283-4F94-A907-E26DC38D88D4}" emma:medium="tactile" emma:mode="ink">
          <msink:context xmlns:msink="http://schemas.microsoft.com/ink/2010/main" type="inkDrawing" rotatedBoundingBox="2842,7366 11235,7038 11237,7102 2845,7429" shapeName="Other"/>
        </emma:interpretation>
      </emma:emma>
    </inkml:annotationXML>
    <inkml:trace contextRef="#ctx0" brushRef="#br0">0 294 323 0,'0'0'12'16,"0"0"4"-16,0 0 6 0,0 0 5 15,0 0 4-15,0 0-3 0,0 0-1 16,0 0-1-16,0 0-1 0,151 2-6 0,-99-2-4 16,13-2-3-16,7-1-1 0,8 0-4 15,13-2 0-15,3-1-8 0,6-1 2 16,2 1-5-16,1 1 6 0,7 1-2 15,-3 2 0-15,1-2 1 0,3 4 1 16,0 0-1-16,-5 0 0 0,-4 0 0 0,4 0-1 16,-4 0 1-16,-1 0 0 0,6 0 0 15,-1 0 0-15,5 0 0 16,-1-1-1-16,3-5 0 0,3-1 0 16,0 2-1-16,0 1 1 0,0-1-1 0,-6 3 1 15,6 0-1-15,-9 2 1 0,0-2 0 16,-3 2 1-16,-6-2-1 0,-4-1 1 15,-3-1-1-15,0 1 1 0,-1-3 0 16,3 1-1-16,4-3 0 0,3 0 0 16,3 1 0-16,4-3 0 0,-1 2 1 0,0 1-1 15,0-1 0-15,-4 1 0 0,-2 0 0 16,-2 4 0-16,-1-4 2 0,-5 4-1 16,1-3-1-16,4 3 1 15,1 0-1-15,2-3 0 0,3-1 2 0,8 1 0 16,4-1-2-16,6 1 2 0,-1 1-2 15,0 1 0-15,-6 0 0 0,-5 1 2 16,-6 1-2-16,-3-1 0 0,-5 2 1 16,0-4 0-16,-2 3 0 0,-2-3 0 15,-7-1-1-15,-2 1 1 0,-7 1-1 0,-8-1 1 16,-12 1 0-16,-9 0 0 0,-7 1 0 16,-13 2-1-16,1 1 0 0,-4 0-1 15,4 0 0-15,-2 0 0 0,0 0-1 16,3 0 2-16,6 0 0 0,8 0 0 15,7 0 0-15,0 0-1 0,-1 0-2 0,-4 1-4 16,-1 2-1-16,-5 1-17 16,-13-1-51-16,-3 1-148 0,-9-2-48 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17.82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7D48FA-AA9C-4408-8893-7D36DB0C0B6F}" emma:medium="tactile" emma:mode="ink">
          <msink:context xmlns:msink="http://schemas.microsoft.com/ink/2010/main" type="inkDrawing" rotatedBoundingBox="14448,7668 22009,7977 22002,8149 14441,7840" semanticType="callout" shapeName="Other">
            <msink:destinationLink direction="with" ref="{372A897B-910B-4623-A004-0112FB7A67BC}"/>
          </msink:context>
        </emma:interpretation>
      </emma:emma>
    </inkml:annotationXML>
    <inkml:trace contextRef="#ctx0" brushRef="#br0">38 21 330 0,'0'0'8'0,"0"0"14"0,0 0 8 16,0 0 9-16,0 0-2 0,0 0-8 0,0 0-5 15,0 0-2-15,0 0 0 0,0 0-2 16,-39-21-1-16,39 19 2 0,0 2 1 16,0 0-1-16,0 0-3 0,22 0-5 15,2 0-4-15,10 0-2 0,-6 0-1 16,1 5-1-16,7 1-1 0,-2 3 0 15,8 2 0-15,2 3-1 0,6-3 0 16,2 2-1-16,7-2 1 0,5-2 1 0,6-1 0 16,2 1 0-16,3-3-2 15,-3-1 0-15,3 3-2 0,-4-5 1 0,0 5-1 16,-5-5 1-16,0 4-1 0,-1-3 0 16,-2 3 1-16,1-3-2 0,2 0 1 15,1 1 1-15,-1-1 0 0,0 4 2 16,3-5 0-16,2-1 1 0,-1 4-1 15,3-6 0-15,-3 5-2 0,1-5 0 0,1 0 0 16,-1 3-1-16,-1 0 0 0,1 2-1 16,0 1 0-16,-1 2 1 0,-4-1-1 15,4 1 1-15,-7 1 0 16,1-1-1-16,1 2 1 0,-3-2 0 0,-1-2 0 16,1 0 0-16,-2-1 1 0,-1-1-1 15,2-2 0-15,4-2 0 0,1 0 0 16,2 0-1-16,2 0 1 0,1-2 1 15,3-1-1-15,-4 3 1 0,1 0-2 16,-5 0 2-16,-3 0-2 0,1 0 1 0,-6 0-1 16,-1 0 0-16,-1 5 1 0,0-1-1 15,1 1 0-15,0-1 0 0,0 0 0 16,0 1 1-16,2 1-1 16,-1-6 0-16,4 0 0 0,0 0 0 0,2 3 0 15,-2-3 1-15,-2 0-1 0,-6 1 1 0,-3-1-1 16,-4 2-1-16,-4-2 1 15,0 5-2-15,-1-5 0 0,-5 3 1 16,4 0-3-16,-7-1 3 0,2 1 0 16,-1-3 0-16,1 0 0 0,-1 0 0 0,1 0 1 15,-2 0 0-15,1 3 0 0,1-3 0 16,-3 3 0-16,-1-3 1 0,-8 0 0 16,1 2 0-16,4-2-1 0,-1 0 1 15,10 2 0-15,-2-2 0 0,-3 0 0 16,0 0 0-16,0 0 0 0,-9 0-1 0,5 0 1 15,2 0-1-15,0 0 1 16,0 0-1-16,-1 0 1 0,-3 0 0 16,0 1-1-16,-1 2 0 0,-2 0 1 15,-8-2-1-15,1 2 0 0,0-3 0 0,-1 0 0 16,11 1-1-16,-7-1 1 0,8 0-4 16,-1 0 1-16,2 0 0 0,7 0 0 15,-1 0 1-15,-11 0 1 0,4 0 1 16,1 0-1-16,2 0 1 0,-2-1 1 15,-1 1 0-15,-1-3 0 0,-10 2 1 0,16 1-1 16,-1-3 0-16,1 0 1 0,9 2-2 16,-3-1 1-16,-3 2 0 0,-1-2 0 15,1 2 0-15,-2 0 1 16,-1 0-1-16,-6 0 1 0,2 0-1 0,-1 0 0 16,-5 0 1-16,7 0-1 0,-1 0 0 15,-11 0 0-15,13 0 1 0,-2 0-1 16,1 0 1-16,12 0-1 0,-1 0 0 15,1-3 2-15,-3 0-2 0,0 3 0 16,-9 0 1-16,-5 0 0 0,-6-3 1 16,-10 3 1-16,1 0 2 0,-10 0 1 0,0 0-1 15,0 0-1-15,3 0-1 0,-1 0-1 16,1 0-2-16,-2 0 0 0,1 0-2 16,1 0 0-16,6 0-4 0,4 0-15 15,2 3-66-15,-1 0-201 0,-8 2-17 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1:53.7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BAE8CF7-99A0-40EE-B58E-7E6963D904D2}" emma:medium="tactile" emma:mode="ink">
          <msink:context xmlns:msink="http://schemas.microsoft.com/ink/2010/main" type="inkDrawing" rotatedBoundingBox="2770,8727 11299,8410 11303,8530 2774,8847" shapeName="Other"/>
        </emma:interpretation>
      </emma:emma>
    </inkml:annotationXML>
    <inkml:trace contextRef="#ctx0" brushRef="#br0">244 291 241 0,'0'0'-17'0,"0"0"4"0,0 0 14 16,-110 13 13-16,92-10 11 0,0-1 10 16,0 2 6-16,7-4-1 0,-2 2-2 15,4-2-11-15,-2 0-10 0,7 3-9 16,-5-3-3-16,3 0-1 0,-3 0 2 0,0 1 0 16,9-1 3-16,0 0 4 0,0 0 3 15,0 0 8-15,0 3 3 0,0-1-2 16,18 0-2-16,6 0-7 0,18 3-6 15,-3-3-3-15,8-1-3 0,4 2 0 16,1-3-2-16,13 0 0 0,3 0 1 0,2 0-2 16,5-4 1-16,7-3-1 15,2 1 1-15,0-3 1 0,5 0 1 16,-2-2-1-16,5 0 0 0,-1 0-1 16,4-2 0-16,3 0 0 0,1 2-1 0,5-3 0 15,-1 3 0-15,1 0-2 0,0 4 1 16,0 3 0-16,-1 2-1 0,-5 2 0 15,-6 0 1-15,-4 2 0 0,3 4 0 16,-7 1 0-16,-3-3-1 0,-1 1 1 16,-1-5 0-16,1 0 0 0,1-2 1 0,3-7-1 15,5-2 0-15,-3-2 0 0,4 3 1 16,-1-1 0-16,-4-2 0 0,6 5-1 16,-7 1 2-16,-3 0-2 15,-1 3-2-15,-5 2 4 0,-1 0-4 0,-7 2 2 16,2 0 2-16,-1 0-2 0,1 0 0 15,2 0 0-15,1 0 0 0,-1 0 0 16,8-2 0-16,1-5 0 0,0 0-2 16,1-3 2-16,0 6 0 0,-1-3 0 15,-4 6 0-15,0-1 0 0,-6 2 0 0,1 0 0 16,0 0 0-16,-5 0 0 0,-2 0 2 16,-2 0-2-16,-5 0 0 0,3 0 0 15,-3 0 0-15,3-5 0 16,2 1 0-16,0-2 0 0,1-1 0 0,2 0 1 15,-4 3 0-15,4 0-1 0,-4-1 1 16,-2 1-1-16,0 2-1 0,-7 2 2 16,1 0 0-16,-2-3-1 0,2 3 1 15,4 0-1-15,3-2-1 0,3 1 1 16,6-3-1-16,-1 3 1 0,3-2 0 0,-1 1-1 16,1-1 1-16,3 3 0 0,-2 0-1 15,1 0 0-15,0 0 1 0,-3 8 0 16,-1-2 0-16,-3 1 1 0,1-1 0 15,-1 1-1-15,0-3 1 0,-3 0-1 16,2 1 1-16,-4-3 0 0,4 1 0 0,-2-2 0 16,2 2 1-16,-2-3-1 0,2 0 2 15,-4 0 3-15,-1 0 0 16,-3 0 2-16,-8 0-2 0,-13 0-1 16,-8 0 0-16,-8-3-2 0,-11 3 0 0,0 0-2 15,-9 0-2-15,0 0-6 0,0-1-16 16,1 1-55-16,-1-3-214 0,5-5-15 15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2.39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3FD2DE0-3EBA-432F-9CC8-EE720AFB20C6}" emma:medium="tactile" emma:mode="ink">
          <msink:context xmlns:msink="http://schemas.microsoft.com/ink/2010/main" type="writingRegion" rotatedBoundingBox="2934,10036 13138,8731 13531,11806 3327,13111">
            <msink:destinationLink direction="with" ref="{111210F9-5A83-4159-B7A4-A9A37C5DF711}"/>
          </msink:context>
        </emma:interpretation>
      </emma:emma>
    </inkml:annotationXML>
    <inkml:traceGroup>
      <inkml:annotationXML>
        <emma:emma xmlns:emma="http://www.w3.org/2003/04/emma" version="1.0">
          <emma:interpretation id="{D521A902-2551-494B-B05F-4FE2B7149A24}" emma:medium="tactile" emma:mode="ink">
            <msink:context xmlns:msink="http://schemas.microsoft.com/ink/2010/main" type="paragraph" rotatedBoundingBox="2934,10036 13138,8731 13493,11505 3289,12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C6F8DF-EEEE-4D20-BAE2-5A02D58F9EF3}" emma:medium="tactile" emma:mode="ink">
              <msink:context xmlns:msink="http://schemas.microsoft.com/ink/2010/main" type="inkBullet" rotatedBoundingBox="2934,10036 3069,10019 3273,11618 3139,11635"/>
            </emma:interpretation>
          </emma:emma>
        </inkml:annotationXML>
        <inkml:trace contextRef="#ctx0" brushRef="#br0">-1225 351 519 0,'0'0'14'0,"0"0"-7"0,0 0-5 16,0 0-7-16,0 0-9 0,0 0-28 15,0 0-72-15,0 0-134 0</inkml:trace>
        <inkml:trace contextRef="#ctx0" brushRef="#br0" timeOffset="-127.6648">-1293-1250 573 0,'0'0'3'15,"0"0"-5"-15,0 0-2 0,0 0-1 16,0 0 1-16,0 0-5 0,0 0-5 16,0 0-14-16,-14 142-30 0,20-65-50 0,3 12-81 15</inkml:trace>
      </inkml:traceGroup>
      <inkml:traceGroup>
        <inkml:annotationXML>
          <emma:emma xmlns:emma="http://www.w3.org/2003/04/emma" version="1.0">
            <emma:interpretation id="{C808D1FD-5963-402D-AF8B-A245A92D42D5}" emma:medium="tactile" emma:mode="ink">
              <msink:context xmlns:msink="http://schemas.microsoft.com/ink/2010/main" type="line" rotatedBoundingBox="4173,9992 13153,8844 13493,11505 4513,12653">
                <msink:destinationLink direction="with" ref="{2AB02F3F-4CAC-4244-BAE6-2030E469A83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6242CB7-8FE1-4ECE-BA68-2FFA835A59FD}" emma:medium="tactile" emma:mode="ink">
                <msink:context xmlns:msink="http://schemas.microsoft.com/ink/2010/main" type="inkWord" rotatedBoundingBox="4216,10326 4931,10234 5135,11825 4419,11917">
                  <msink:destinationLink direction="with" ref="{237EF634-CAAF-4EEF-943C-5AE252575044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488.3083">490-1024 462 0,'0'0'-4'0,"0"0"4"0,0 0 2 15,0 0 0-15,0 0-2 0,0 0 0 16,0 0 3-16,0 0-2 0,0 0 1 15,-27 174-5-15,27-98-6 0,3 7-4 16,1 8-6-16,1 9-3 0,-5-1-4 16,0 3 2-16,0-1 2 0,0-6 0 0,0-6-2 15,0-10-8-15,0-8-11 0,6-10 4 16,3-3 8-16,0-5 14 0,-3-5 14 16,3-1 8-16,-5-7 6 0,1-10 4 15,-5-1 8-15,4-8 6 16,-4-2 7-16,0-2 4 0,0-7 3 0,0-2-1 15,0-8-5-15,0 0-6 0,0 0-10 16,0 3-7-16,0-3-12 0,0 5-8 16,0-3-17-16,0-1-28 0,0-1-117 15</inkml:trace>
          <inkml:trace contextRef="#ctx0" brushRef="#br1" timeOffset="-125646.4491">0 197 656 0,'0'0'26'16,"0"0"-3"-16,0 0-5 0,0 0-8 0,0 0-3 15,0 0-1-15,156-106-1 0,-91 86 0 16,5 3-1-16,1-3-3 0,0 7-1 15,-5 2-5-15,-13 2-5 0,-2 7-12 16,-12 2-16-16,-12 0-39 0,-8 2-73 16,-4 4-135-16</inkml:trace>
        </inkml:traceGroup>
        <inkml:traceGroup>
          <inkml:annotationXML>
            <emma:emma xmlns:emma="http://www.w3.org/2003/04/emma" version="1.0">
              <emma:interpretation id="{425B3B87-E519-4639-ADD1-B4AA179A66E9}" emma:medium="tactile" emma:mode="ink">
                <msink:context xmlns:msink="http://schemas.microsoft.com/ink/2010/main" type="inkWord" rotatedBoundingBox="6524,10222 6633,10209 6800,11519 6692,11533">
                  <msink:destinationLink direction="with" ref="{237EF634-CAAF-4EEF-943C-5AE252575044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769.0139">2271-1060 376 0,'0'0'-10'0,"0"0"2"0,0 0 10 16,0 0-2-16,0 0 3 0,-18 122-2 15,18-78-6-15,0 8-9 0,0 4-24 16,9 1-35-16,2 8-58 16</inkml:trace>
          <inkml:trace contextRef="#ctx0" brushRef="#br0" timeOffset="895.4983">2328 249 449 0,'0'0'11'15,"0"0"-6"-15,0 0-8 0,0 0-10 0,0 0-11 16,0 0-48-16,0 0-126 0</inkml:trace>
        </inkml:traceGroup>
        <inkml:traceGroup>
          <inkml:annotationXML>
            <emma:emma xmlns:emma="http://www.w3.org/2003/04/emma" version="1.0">
              <emma:interpretation id="{FE531FAF-5A2F-4AA1-8B34-9B1FA4025331}" emma:medium="tactile" emma:mode="ink">
                <msink:context xmlns:msink="http://schemas.microsoft.com/ink/2010/main" type="inkWord" rotatedBoundingBox="8788,10271 8854,10263 9073,11971 9006,11980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174.5815">4493-1006 436 0,'0'0'-38'0,"0"0"10"16,0 0 6-16,-19 126 7 0,16-75 9 16,3 9 5-16,0 4 1 0,3 6-2 0,6 7-6 15,1 5-34-15,4 6-80 0</inkml:trace>
          <inkml:trace contextRef="#ctx0" brushRef="#br0" timeOffset="1310.6411">4657 694 565 0,'0'0'-3'0,"0"0"-9"15,0 0-15-15,0 0-34 0,0 0-78 16,0 0-108-16</inkml:trace>
        </inkml:traceGroup>
        <inkml:traceGroup>
          <inkml:annotationXML>
            <emma:emma xmlns:emma="http://www.w3.org/2003/04/emma" version="1.0">
              <emma:interpretation id="{E3CE889F-6801-4740-9644-B5582DD135C2}" emma:medium="tactile" emma:mode="ink">
                <msink:context xmlns:msink="http://schemas.microsoft.com/ink/2010/main" type="inkWord" rotatedBoundingBox="10129,9831 11324,9678 11574,11635 10380,1178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712.9797">6827-1573 629 0,'0'0'-38'15,"0"0"-5"-15,1 175-10 0,-2-87-8 16,-11 6-1-16,-1 6 5 0,-3 3-10 15,1 10 7-15,-3 5 2 0,-2 8-18 16</inkml:trace>
          <inkml:trace contextRef="#ctx0" brushRef="#br0" timeOffset="1849.2303">6918 126 425 0,'0'0'40'15,"0"0"-3"-15,0 0-2 0,0 0-3 16,0 0-9-16,0 0-6 0,0 0-9 15,0 0-8-15,0 0-7 0,0 0-35 16,33 126-214-16,-30-94-23 0</inkml:trace>
          <inkml:trace contextRef="#ctx0" brushRef="#br0" timeOffset="2233.2929">6016 504 331 0,'0'0'-240'0</inkml:trace>
          <inkml:trace contextRef="#ctx0" brushRef="#br0" timeOffset="-5628.1323">6548 196 123 0,'124'-5'-123'0</inkml:trace>
          <inkml:trace contextRef="#ctx0" brushRef="#br0" timeOffset="4846.8749">6987-1396 552 0,'0'0'-27'16,"0"0"0"-16,0 0 10 0,0 0 5 15,0 0-8-15,-75 146-4 0,65-90-2 0,2 9-32 16,7 10 8-16,1 4-8 0,0 5-27 15,0 2-8-15</inkml:trace>
          <inkml:trace contextRef="#ctx0" brushRef="#br0" timeOffset="4962.6067">7121-138 451 0,'0'0'65'16,"0"0"-11"-16,0 0-9 15,0 0-12-15,0 0-14 0,0 0-13 0,0 0-8 16,0 0-16-16,-6 130-45 0,6-119-186 15,-6-7-43-15</inkml:trace>
        </inkml:traceGroup>
        <inkml:traceGroup>
          <inkml:annotationXML>
            <emma:emma xmlns:emma="http://www.w3.org/2003/04/emma" version="1.0">
              <emma:interpretation id="{9CBB94AD-3853-480D-9490-AC50C324E1D3}" emma:medium="tactile" emma:mode="ink">
                <msink:context xmlns:msink="http://schemas.microsoft.com/ink/2010/main" type="inkWord" rotatedBoundingBox="12150,8972 13153,8844 13493,11505 12491,11633">
                  <msink:destinationLink direction="with" ref="{7A831867-06EE-41A6-8280-60E8133CB722}"/>
                </msink:context>
              </emma:interpretation>
            </emma:emma>
          </inkml:annotationXML>
          <inkml:trace contextRef="#ctx0" brushRef="#br0" timeOffset="-7354.3157">8770-2422 0 0,'0'0'0'0,"0"0"0"0</inkml:trace>
          <inkml:trace contextRef="#ctx0" brushRef="#br0" timeOffset="-7128.1822">8812-1927 14 0,'0'0'37'15,"0"0"1"-15,0 0-7 0,25 133-8 16,-22-100-11-16,-2-2-7 0,5 0-3 16,-3-2-1-16,-1-5-1 0,1 0 3 15,-2 3-1-15,4-3 3 0,-1 3 1 16,1-3 3-16,-1-1 4 0,1 3 1 16,-1-2-1-16,1 0 0 0,-1 1 0 0,2-2 1 15,2 9 4-15,-4-10 2 0,-2 1 1 16,4 1-2-16,1 3 1 0,-1 8-3 15,3-1-3-15,0 1-4 0,0-2-5 16,-4 0-5-16,-1 1-5 0,1-2-6 16,-5-7-11-16,0 3-10 0,0 0-15 0,0-2-20 15,-9 4-28-15</inkml:trace>
          <inkml:trace contextRef="#ctx0" brushRef="#br0" timeOffset="-5564.3039">8097 112 169 0,'117'-5'-22'0,"-9"1"-39"16</inkml:trace>
          <inkml:trace contextRef="#ctx0" brushRef="#br0" timeOffset="2361.946">8910 249 729 0,'0'0'-36'0,"0"0"-61"16,0 0-198-16,0 0-5 0</inkml:trace>
        </inkml:traceGroup>
      </inkml:traceGroup>
    </inkml:traceGroup>
    <inkml:traceGroup>
      <inkml:annotationXML>
        <emma:emma xmlns:emma="http://www.w3.org/2003/04/emma" version="1.0">
          <emma:interpretation id="{E2BDE8B8-8318-4D4C-B012-2E38DB9C7C82}" emma:medium="tactile" emma:mode="ink">
            <msink:context xmlns:msink="http://schemas.microsoft.com/ink/2010/main" type="paragraph" rotatedBoundingBox="4415,11314 8658,11331 8653,12740 4410,12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0DAB1-C722-4B31-B97E-9DD6066E3ED4}" emma:medium="tactile" emma:mode="ink">
              <msink:context xmlns:msink="http://schemas.microsoft.com/ink/2010/main" type="line" rotatedBoundingBox="4415,11314 8658,11331 8653,12740 4410,12723"/>
            </emma:interpretation>
          </emma:emma>
        </inkml:annotationXML>
        <inkml:traceGroup>
          <inkml:annotationXML>
            <emma:emma xmlns:emma="http://www.w3.org/2003/04/emma" version="1.0">
              <emma:interpretation id="{69B4E700-A593-42D6-A74F-EBB4FBE0E32A}" emma:medium="tactile" emma:mode="ink">
                <msink:context xmlns:msink="http://schemas.microsoft.com/ink/2010/main" type="inkWord" rotatedBoundingBox="4415,11314 8658,11331 8653,12740 4410,12723"/>
              </emma:interpretation>
            </emma:emma>
          </inkml:annotationXML>
          <inkml:trace contextRef="#ctx0" brushRef="#br1" timeOffset="-125315.4928">51 733 610 0,'0'0'9'0,"0"0"8"0,0 0 0 15,0 0-1-15,0 0-5 0,0 0-5 16,0 0-4-16,156 5-4 0,-100-7-2 0,-8-7-4 16,8-4-9-16,-8-3-7 0,4-1-31 15,-1-4-35-15,5-7-56 0,-3 3-71 16</inkml:trace>
          <inkml:trace contextRef="#ctx0" brushRef="#br1" timeOffset="-125908.4077">439 67 548 0,'0'0'54'15,"0"0"-5"-15,0 0-10 0,0 0-6 16,0 0-8-16,0 0-8 0,0 0-5 16,0 0-5-16,0 0-5 0,0 0-2 15,-20-8 3-15,20 25 0 0,-4 11 0 0,2 15 0 16,-1 3-1-16,-1 5-1 0,2 1-1 16,-1 3 1-16,3-1-2 0,0-5 1 15,0-6-1-15,0-11 0 0,0-3-2 16,0-13-1-16,0 6-6 0,0-6-3 15,0 2-15-15,0 2-15 0,-4-7-41 16,-1 3-94-16,1-12-109 0</inkml:trace>
          <inkml:trace contextRef="#ctx0" brushRef="#br1" timeOffset="-124788.3533">971 365 500 0,'0'0'30'0,"0"0"-1"0,0 0-5 16,0 0-6-16,0 0-4 0,0 0-1 15,0 0-4-15,0 0-4 0,-9 147-1 16,9-108 1-16,0-2 1 0,3-2 1 16,-2-9-1-16,8-3-1 0,-3-10 1 0,2-2 2 15,-2 2 2-15,-1-8 6 0,5-2 0 16,4-3-1-16,4-11 0 16,9-7-5-16,-3-10-3 0,1-7 0 15,2-2 0-15,0 0-3 0,-1 4 1 0,-3 6 0 16,-5 11 0-16,-12 6-3 0,9 6 1 15,-8 4-1-15,4 0-2 0,8 0 0 16,-5 14 1-16,1 10-1 0,-2 6 0 16,1 4 1-16,-1 4-2 0,2 0 0 15,5-3-1-15,2-4 0 0,3-3-2 0,3-9 2 16,1-6-5-16,4-9-7 0,3-4-10 16,-2-7-11-16,2-12-6 0,-5-10-4 15,-3-6-3-15,-5-8-3 16,-1-2-6-16,-7-4-6 0,0-2 12 0,2 3 16 15,-7 5 31-15,1 14 31 0,-2 6 24 0,-5 8 9 16,-4 7-5-16,5 5-16 16,-5 3-14-16,0 0-9 0,6 0-2 15,1 14 3-15,2 17 3 0,2 16 2 16,2 9-2-16,-2 8 0 0,-2 10-6 0,0 10-3 16,0 6-1-16,-4 6-4 0,-4-2-2 15,2-2-5-15,-3-7-3 0,0-9-2 16,0-15-1-16,2-7 1 0,1-11-7 15,-2-7-21-15,-1-10-51 0,5-9-158 16,-5-17-55-16</inkml:trace>
          <inkml:trace contextRef="#ctx0" brushRef="#br1" timeOffset="-124445.5282">1882 559 559 0,'0'0'35'15,"0"0"6"-15,0 0 1 0,0 0-5 16,150-98-7-16,-90 91-6 0,2 4-9 15,-6 3-5-15,-8 3-8 0,-14 13-5 16,-7 2 1-16,-11-2-3 0,-9 4 1 16,-7 7 1-16,-12-1 1 0,-18 7 1 15,-12-4 1-15,-6-7 1 0,-6-4 0 0,1-9 0 16,2-5-2-16,7-2-3 0,2-2-2 16,8 0-7-16,7 0-13 0,16-2-18 15,4-1-61-15,7-1-137 0,13-4-47 16</inkml:trace>
          <inkml:trace contextRef="#ctx0" brushRef="#br1" timeOffset="-123812.0102">2740 432 596 0,'0'0'52'0,"0"0"-12"0,0 0-10 0,0 0-9 15,0 0-7-15,0 0-5 0,0 0-5 16,0 0-4-16,0 0-3 0,0 0-1 15,-15-46 2-15,14 63 1 0,1 12 2 16,-3 9 1-16,3 0-2 0,0 2 0 16,0-3 1-16,7-5-1 0,-1-10 2 15,0 0-1-15,2-9 0 0,-2-2 0 0,1 0 2 16,-5-7 2-16,2 1 2 0,5-5 5 16,5-2-4-16,6-16 0 0,4-6-3 15,-2-12-2-15,-2-4-1 0,-2-5 0 16,-2 0 0-16,-2 4 1 0,-5 12-1 15,0 3 1-15,-3 9 1 0,-3 11 1 16,-2 0-1-16,-1 6-2 0,0 0-3 16,0 0-3-16,5 0 1 0,2 8 1 15,-1 17 1-15,12 12 2 0,2 5-1 16,0 2 0-16,2-1-1 0,2-2 0 0,3-2-2 16,2-7-1-16,1-4-3 0,1-4-9 15,-11-8-16-15,7-7-22 0,-6-7-53 16,2-2-187-16,4-16-9 0</inkml:trace>
          <inkml:trace contextRef="#ctx0" brushRef="#br1" timeOffset="-123265.2671">3357 495 655 0,'0'0'13'0,"0"0"8"0,0 0 7 16,0 0-2-16,0 0-4 0,0 0-8 15,0 0-6-15,114 28-3 0,-69-32-8 16,8-8-12-16,8-7-19 0,4-2-66 0,3-3-198 16,-2-5-15-16</inkml:trace>
          <inkml:trace contextRef="#ctx0" brushRef="#br1" timeOffset="-123525.147">3485 59 476 0,'0'0'19'0,"0"0"9"15,0 0 1-15,0 0-2 0,-9 149-5 16,9-94-5-16,3 4-2 0,3 1-1 16,-2 1-1-16,5 3-3 0,-3-10-5 15,2-3 0-15,-2-6-5 0,3-6 1 16,-5-13-1-16,2-1-1 0,-3-10-2 15,-1-8-2-15,1 8-3 0,-2-9-8 16,-1 2-23-16,3 1-51 0,-3-9-180 16</inkml:trace>
          <inkml:trace contextRef="#ctx0" brushRef="#br1" timeOffset="-123090.0676">4295 504 826 0,'0'0'12'0,"0"0"3"0,0 0 0 15,0 0-7-15,0 0-8 0,0 0-7 16,0 0-19-16,0 0-98 16,0 0-195-16,-3 11-26 0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23.8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752F739-2C3E-497B-AAEE-DCD8E14EBBDF}" emma:medium="tactile" emma:mode="ink">
          <msink:context xmlns:msink="http://schemas.microsoft.com/ink/2010/main" type="writingRegion" rotatedBoundingBox="19127,4381 32191,4477 32178,6354 19113,6259"/>
        </emma:interpretation>
      </emma:emma>
    </inkml:annotationXML>
    <inkml:traceGroup>
      <inkml:annotationXML>
        <emma:emma xmlns:emma="http://www.w3.org/2003/04/emma" version="1.0">
          <emma:interpretation id="{5446DD0E-95D0-4747-A9DC-E8AFDAA7D8E6}" emma:medium="tactile" emma:mode="ink">
            <msink:context xmlns:msink="http://schemas.microsoft.com/ink/2010/main" type="paragraph" rotatedBoundingBox="19127,4381 32191,4477 32178,6354 19113,6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E1BC92-C9D2-4448-B361-EAA41CB30622}" emma:medium="tactile" emma:mode="ink">
              <msink:context xmlns:msink="http://schemas.microsoft.com/ink/2010/main" type="line" rotatedBoundingBox="19127,4381 32191,4477 32178,6354 19113,6259"/>
            </emma:interpretation>
          </emma:emma>
        </inkml:annotationXML>
        <inkml:traceGroup>
          <inkml:annotationXML>
            <emma:emma xmlns:emma="http://www.w3.org/2003/04/emma" version="1.0">
              <emma:interpretation id="{94DCC01D-D74E-462A-96A1-6439C016005C}" emma:medium="tactile" emma:mode="ink">
                <msink:context xmlns:msink="http://schemas.microsoft.com/ink/2010/main" type="inkWord" rotatedBoundingBox="19127,4381 22141,4403 22134,5377 19120,535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783-185 706 0,'0'0'11'0,"0"0"-1"15,0 0 2-15,0 0-7 0,0 0-5 16,0 0-4-16,0 0-2 0,0 0 3 16,0 0-9-16,-16 21-8 0,38 12-24 15,5-6-79-15,3 2-161 0</inkml:trace>
          <inkml:trace contextRef="#ctx0" brushRef="#br0" timeOffset="496.1903">1278 488 660 0,'0'0'20'15,"0"0"6"-15,0 0 2 0,0 0-8 16,0 0-10-16,0 0-6 0,0 0-3 16,0 0-3-16,129-17-5 15,-84 13-11-15,-1-3-31 0,2-3-81 0,-2 2-171 16</inkml:trace>
          <inkml:trace contextRef="#ctx0" brushRef="#br0" timeOffset="311.4101">1346-104 687 0,'0'0'15'0,"0"0"2"0,0 0 3 15,0 0-4-15,0 0-10 0,0 0-1 16,0 0-4-16,0 0 1 0,0 0 2 0,33 142 0 16,-30-82 1-16,-2 6-2 0,-1 6 2 15,0 4-3-15,0-1 1 0,0-1-3 16,0-8 0-16,-1-4-1 0,-4-8 2 15,2-9-4-15,2-17 3 0,1-10-5 16,0-10-1-16,0-8-7 0,0 0-15 0,0 0-19 16,0 0-54-16,0 0-177 0,0 0-20 15</inkml:trace>
          <inkml:trace contextRef="#ctx0" brushRef="#br0" timeOffset="915.7661">1827 700 489 0,'0'0'41'16,"0"0"5"-16,0 0-5 0,0 0-14 0,0 0-16 16,0 0 0-16,0 0 2 0,0 0 5 15,0 0 4-15,0 0-3 0,37 5-1 16,-1-19-6-16,-6-4-2 0,-1-3-3 15,-2-4-5-15,-3-5 3 0,-1-2-4 16,-7-3 0-16,1-7 1 0,-8 0-2 16,-3 2 0-16,-5 5 1 0,-1 6-1 0,0 12 1 15,0 8 0-15,-7-2-2 16,2 7 0-16,-7 1-1 0,0 3 0 16,-4 14 1-16,1 15 1 0,1 8 0 0,5 7-2 15,7 1 4-15,2 0-4 0,0 0 1 16,7-8-1-16,8-1 1 0,3-6-4 15,4-5-4-15,2-8-12 0,-6-3-17 16,0-12-34-16,-1-2-64 0,-1-9-150 16</inkml:trace>
          <inkml:trace contextRef="#ctx0" brushRef="#br0" timeOffset="-794.7187">-13 316 3 0,'-14'-63'66'0,"-6"9"33"15,1 9 5-15,-2 6 2 0,9 12-16 16,3 2-22-16,1 11-23 0,8-2-11 15,0-6-13-15,8 6-7 0,11-8-3 16,8 7-3-16,6-1-5 0,7 5-3 16,-1-1-2-16,3 3-1 0,-2 5-4 15,-2 2-17-15,0 1-42 0,-10 3-107 16,1 0-105-16</inkml:trace>
          <inkml:trace contextRef="#ctx0" brushRef="#br0" timeOffset="-165.7055">-71 570 526 0,'0'0'25'0,"0"0"1"16,0 0 0-16,0 0-6 0,0 0-8 15,0 0-4-15,0 0 0 0,0 0 1 0,0 0 4 16,0 0 2-16,67-7-1 0,-34 3 0 16,1-1-3-16,7-2-3 0,2 0-2 15,4-6-2-15,1 1-2 0,3-2 0 16,-3 0-1-16,-1-5-1 0,-3 1 1 15,-4 1-1-15,-7 1 0 0,-9 5 0 16,-10 3 1-16,-4 0 1 0,-5 5 1 0,-1-2 1 16,2 2 0-16,-6-5 2 15,3 2-1-15,-3-3 1 0,2 3 4 16,-2 6-1-16,0-9 1 0,0 2 0 0,0-1-3 16,0 2-1-16,0 6-4 15,0-2-1-15,0 2-1 0,0 0-2 0,0 2 2 16,-5 23-1-16,1 8 0 0,1 14 1 15,0-1 0-15,3-1 1 0,0 0-2 16,3-3 1-16,3-4-1 0,4-6 0 16,4-3-1-16,-4-9 0 0,4-5-3 0,-2-2-7 15,4-10-14-15,12 6-21 0,0-9-61 16,10 0-171-16,-4-17-27 16</inkml:trace>
          <inkml:trace contextRef="#ctx0" brushRef="#br0" timeOffset="-918.3353">24 88 430 0,'0'0'65'0,"0"0"-1"16,0 0-11-16,0 0-16 0,0 0-10 15,0 0-8-15,0 0-4 0,0 0-2 16,0 0-4-16,-13-85 0 0,13 85-2 16,0-3-1-16,0 3-1 0,0 0 1 0,0 0 2 15,0 22 4-15,0 11 1 0,0 14 1 16,0 5-4-16,0 7-1 0,0 5-3 16,-5 1-1-16,1 3-2 15,2 1 3-15,2-5-5 0,0-7 0 0,0-5 0 16,0-10-4-16,0-16 3 0,0-1 1 15,0-8-2-15,0-10 2 0,0 2-2 16,0-9-4-16,0 0 2 0,0 0-3 16,0 2-6-16,0-2-12 0,0 0-26 15,0-18-28-15,0-20-39 0,0-15-42 0,0-10-7 16,0-10 21-16,0-2 59 0</inkml:trace>
          <inkml:trace contextRef="#ctx0" brushRef="#br0" timeOffset="1282.7747">2266 250 696 0,'0'0'16'0,"0"0"2"0,112-18-1 16,-59 29-8-16,1 15-3 0,-1 10-5 15,-5 6-2-15,-6 9-2 0,-9 3 1 16,-10 2 0-16,-13-1 1 0,-7-3 0 0,-6-7-1 16,-19-3 0-16,-7-7 4 0,-4-8-1 15,-2-7 4-15,7-7 2 16,1-9 2-16,3-4 2 0,1 0 3 0,-1-12-3 16,9-13-3-16,7-10-4 0,8-6-4 15,8-9 0-15,15-1-2 0,10 4 1 16,7 0-1-16,7 3-1 0,4 5-4 15,0 8-7-15,5 8-19 0,-2 3-50 16,1 7-219-16,-3 2-15 0</inkml:trace>
        </inkml:traceGroup>
        <inkml:traceGroup>
          <inkml:annotationXML>
            <emma:emma xmlns:emma="http://www.w3.org/2003/04/emma" version="1.0">
              <emma:interpretation id="{7C4A9BF1-C3B6-4B36-A676-DF74A004C0A3}" emma:medium="tactile" emma:mode="ink">
                <msink:context xmlns:msink="http://schemas.microsoft.com/ink/2010/main" type="inkWord" rotatedBoundingBox="23134,4901 23616,4904 23614,5247 23132,524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616.5387">3892 431 727 0,'0'0'21'15,"0"0"2"-15,0 0-2 0,0 0-8 0,0 0-9 16,0 0-5-16,155-52-3 0,-99 38-10 16,-7 1-28-16,1 2-63 0,-11 4-201 15,-6 4-14-15</inkml:trace>
          <inkml:trace contextRef="#ctx0" brushRef="#br0" timeOffset="1752.2361">3958 671 757 0,'0'0'27'0,"0"0"2"0,0 0-8 16,0 0-10-16,0 0-7 0,154-44-6 15,-93 25-9-15,6 3-32 0,-1-1-130 16,1-1-153-16</inkml:trace>
        </inkml:traceGroup>
        <inkml:traceGroup>
          <inkml:annotationXML>
            <emma:emma xmlns:emma="http://www.w3.org/2003/04/emma" version="1.0">
              <emma:interpretation id="{1B0A4FBA-4764-48AE-B7F9-148CC224FED0}" emma:medium="tactile" emma:mode="ink">
                <msink:context xmlns:msink="http://schemas.microsoft.com/ink/2010/main" type="inkWord" rotatedBoundingBox="24553,4641 26829,4657 26822,5575 24547,5559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2750.0357">5361 236 161 0,'0'0'59'0,"0"0"-11"16,0 0-14-16,0 0-9 0,0 0-4 16,0 0 4-16,0 0 7 0,0 0 2 0,0 0 2 15,0 0 0-15,-26 5-3 0,25-5-4 16,-2 0-5-16,1 0-4 0,1 0-5 16,-2 0-2-16,-2-7 2 15,1-2-2-15,2 3 4 0,-1-6-1 0,3-6 1 16,0-3-3-16,14-4 0 0,1 3-1 15,9 5 0-15,6 1-1 0,5 6-2 16,2 3-3-16,2 6-3 0,2 1-2 16,-6 1-2-16,-4 15-1 0,-7 5-2 15,-6 11 2-15,-7 3-3 0,-8 5 1 0,-3 6-2 16,-14 0 0-16,-8 0-1 0,-2-1 3 16,-5-5-1-16,0-4 1 0,1-6 1 15,1-7 0-15,7-7 1 0,10-7 1 16,5-4-1-16,5-5 1 0,-3 0-1 15,3 4 0-15,14 5 1 0,13 2 1 16,9 5 0-16,6-5 1 0,-1 5-1 16,-2-2 1-16,-6 1-1 0,-6 3-1 0,-9-1 0 15,-12-3-1-15,-6 4-1 16,-18 4 2-16,-17 9 3 0,-10-3-4 0,-9 2 4 16,-3-2-7-16,1-5-5 0,4 1-16 15,2-9-22-15,15-4-53 0,13-5-198 16,13-3 5-16</inkml:trace>
          <inkml:trace contextRef="#ctx0" brushRef="#br0" timeOffset="3254.3097">6579 316 618 0,'0'0'7'16,"0"0"8"-16,-102 119 3 0,59-64-1 0,-2 6-6 16,-1 3-6-16,-2 1-3 0,3 0-9 15,2-3-2-15,9-3-15 0,1-6-39 16,9-9-93-16,6-15-129 0</inkml:trace>
          <inkml:trace contextRef="#ctx0" brushRef="#br0" timeOffset="3097.2105">6183 337 716 0,'0'0'12'0,"0"0"5"15,0 0 5-15,0 0-3 0,122 52-6 16,-80-19-4-16,0 6-6 0,2 4-2 16,-5 0-1-16,-1-1-1 0,-2 4-3 15,-3-8 1-15,-6 2-8 0,-6-8-11 0,-8-6-19 16,-2-2-47-16,-4-9-79 0,-2-7-134 16</inkml:trace>
          <inkml:trace contextRef="#ctx0" brushRef="#br0" timeOffset="3954.1393">7061 301 360 0,'0'0'64'0,"0"0"-7"16,0 0-15-16,0 0-12 0,0 0-7 16,0 0-3-16,0 0-1 0,0 0-1 15,0 0-5-15,-10-10 1 0,8 9-2 16,-2-6-1-16,-4 1 0 0,4-2 0 15,-2-3-1-15,3 6-2 0,-2-1-1 16,-1-5-1-16,5 5-1 0,-2 0 1 16,1 1 0-16,2 5 1 0,-3-2 0 15,3 2-1-15,0-2 0 0,0 0-1 16,0-4 0-16,0-2-1 0,9-3 1 0,9-5-1 16,6 5 1-16,8-4 0 0,4 1-1 15,6 3 3-15,8 3-1 0,-1 1 1 16,1 5-1-16,-4 2-3 0,-6 0-2 15,-7 9-1-15,-9 5-1 0,-6 7-1 16,-12 6 0-16,-6 5 0 0,-11 4 0 0,-13 4 1 16,-7 2 0-16,-4 0-1 0,-1-3 2 15,6-6-3-15,3-4 1 16,12-10-1-16,6-8 0 0,7-5 0 16,2-6 2-16,0 0-2 0,0 6 3 0,12 5 1 15,11 4 0-15,10 3 2 0,0-2 0 16,5 1 1-16,1 1 2 0,-2 2 1 15,-1 0-1-15,-6-1 0 0,-7-5-2 16,-13-3-2-16,-2-6 0 0,-8 3 0 16,-9 8 0-16,-15 3-1 0,-17 8 0 0,-13-2-4 15,-15 0-12-15,-11-4-52 0,-10-3-244 16,-15-16-31-16</inkml:trace>
        </inkml:traceGroup>
        <inkml:traceGroup>
          <inkml:annotationXML>
            <emma:emma xmlns:emma="http://www.w3.org/2003/04/emma" version="1.0">
              <emma:interpretation id="{0A4B29F9-E12F-455F-8716-78A2707E5F4F}" emma:medium="tactile" emma:mode="ink">
                <msink:context xmlns:msink="http://schemas.microsoft.com/ink/2010/main" type="inkWord" rotatedBoundingBox="27996,5769 28164,5770 28160,6325 27992,6323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28578.3705">8843 1197 671 0,'0'0'37'0,"0"0"-1"16,0 0-9-16,0 0-9 0,0 0-10 15,0 0-6-15,0 0-1 0,0 0-1 16,0 0-2-16,79 64 1 0,-79-7-3 16,-19 12 1-16,-8 6-14 0,-2 4-23 15,-4-2-80-15,2-4-186 0,-2-13-1 0</inkml:trace>
        </inkml:traceGroup>
        <inkml:traceGroup>
          <inkml:annotationXML>
            <emma:emma xmlns:emma="http://www.w3.org/2003/04/emma" version="1.0">
              <emma:interpretation id="{5A5967CB-625B-4F2E-AE0F-D72157D3CD2D}" emma:medium="tactile" emma:mode="ink">
                <msink:context xmlns:msink="http://schemas.microsoft.com/ink/2010/main" type="inkWord" rotatedBoundingBox="29151,4555 31060,4569 31053,5539 29143,5525"/>
              </emma:interpretation>
              <emma:one-of disjunction-type="recognition" id="oneOf4">
                <emma:interpretation id="interp4" emma:lang="" emma:confidence="1">
                  <emma:literal/>
                </emma:interpretation>
              </emma:one-of>
            </emma:emma>
          </inkml:annotationXML>
          <inkml:trace contextRef="#ctx0" brushRef="#br0" timeOffset="29313.2649">9918 681 522 0,'0'0'41'0,"0"0"5"0,0 0-9 0,0 0-15 16,0 0-10-16,0 0-5 0,0 0-1 16,0 0-2-16,0 0 7 0,-14-8-1 0,14 8 2 15,0 0 2-15,0 0 1 0,0-2 0 16,0 2 3-16,0 0-3 0,0-4-3 16,17-1-2-16,4-5-3 0,6-4-2 15,-2 1-1-15,5-4-1 0,-1 1 0 16,1-4 0-16,2 2-1 0,-2 0 0 15,1-2 1-15,2-1-1 0,2-3 0 16,1-1 0-16,2-1 0 0,1-5 0 16,-2 3 0-16,4-4 0 0,-7 1-2 15,0 2 1-15,-6-6 0 0,-1 5 0 0,-9-4 2 16,-3 1-2-16,-9 9-1 0,-3-1-1 16,-3 0-2-16,-4 6 1 0,-13-5 2 15,-2 10-2-15,-7 3 0 16,-5 3 1-16,-4 8-3 0,-1 0 2 0,-2 11 1 15,1 7 0-15,2 6 0 0,-1 6 0 16,7 2 1-16,10 6-1 0,8 3 0 16,11 3 0-16,2 8 2 0,20-3-1 15,7 4 1-15,9 1 0 0,1-5-1 16,1 4 0-16,-5-7 1 0,-7-2-1 0,-8-5 0 16,-8 2-1-16,-10-1 0 0,-2-3 5 15,-16-4-4-15,-8-2 4 16,-12-6-4-16,-3-1-1 0,-4-4 1 0,1-5 0 15,1-4-1-15,12-3 0 0,11-3-1 16,12-4 0-16,6-1-7 0,-3 0-13 0,3 0-15 16,0 0-20-16,0 0-25 15,18-6-59-15,9-2-152 0</inkml:trace>
          <inkml:trace contextRef="#ctx0" brushRef="#br0" timeOffset="29621.8959">11143 417 722 0,'0'0'35'0,"0"0"2"0,0 0-10 15,0 0-11-15,122-44-7 0,-61 36-2 0,7-1-2 16,1 0-4-16,-1-1-1 0,-4 4-1 16,-11 1-6-16,-5 5-11 0,-6 0-20 15,-9 8-60-15,-6 8-212 16,-9-4-18-16</inkml:trace>
          <inkml:trace contextRef="#ctx0" brushRef="#br0" timeOffset="29827.5849">11343 837 792 0,'0'0'17'15,"0"0"7"-15,0 0-4 0,0 0-10 16,0 0-8-16,0 0-6 0,0 0-4 0,137-40-13 16,-79 29-25-16,8 3-35 0,2-3-80 15,6 5-156-15</inkml:trace>
        </inkml:traceGroup>
        <inkml:traceGroup>
          <inkml:annotationXML>
            <emma:emma xmlns:emma="http://www.w3.org/2003/04/emma" version="1.0">
              <emma:interpretation id="{CDEEF48B-5DCF-47EE-BC55-FB39EA0EEFD9}" emma:medium="tactile" emma:mode="ink">
                <msink:context xmlns:msink="http://schemas.microsoft.com/ink/2010/main" type="inkWord" rotatedBoundingBox="31400,4647 32190,4652 32183,5578 31393,5573"/>
              </emma:interpretation>
              <emma:one-of disjunction-type="recognition" id="oneOf5">
                <emma:interpretation id="interp5" emma:lang="" emma:confidence="0.5">
                  <emma:literal>3</emma:literal>
                </emma:interpretation>
                <emma:interpretation id="interp6" emma:lang="" emma:confidence="0">
                  <emma:literal>.</emma:literal>
                </emma:interpretation>
                <emma:interpretation id="interp7" emma:lang="" emma:confidence="0">
                  <emma:literal>z</emma:literal>
                </emma:interpretation>
                <emma:interpretation id="interp8" emma:lang="" emma:confidence="0">
                  <emma:literal>,</emma:literal>
                </emma:interpretation>
                <emma:interpretation id="interp9" emma:lang="" emma:confidence="0">
                  <emma:literal>Z</emma:literal>
                </emma:interpretation>
              </emma:one-of>
            </emma:emma>
          </inkml:annotationXML>
          <inkml:trace contextRef="#ctx0" brushRef="#br0" timeOffset="41067.3591">12313 358 394 0,'0'0'74'16,"0"0"-14"-16,0 0-19 0,0 0-10 15,0 0-4-15,0 0 0 0,0 0-1 0,0 0-3 16,0 0 0-16,0 0-7 16,-8 0-2-16,8 0-3 0,0 0-2 15,3 0-3-15,-1 0-1 0,1 0 1 16,3 0-2-16,1-2 1 0,-1-1-1 0,3-5 1 16,-4 4-1-16,-1-11-1 0,2 5-2 15,-1-5 2-15,-1 2-2 0,1-3 1 16,4-4-1-16,1 0 0 15,4-5 0-15,1 4-1 0,1 1 1 0,1 2 2 16,4 2-1-16,0 3 2 0,2 0 0 0,4 2 1 16,3 3-1-16,6 1 0 0,-2 5-1 15,2 2-3-15,-3 2 1 0,-7 11-1 16,-2 7 0-16,-7 10 0 16,-8-1 0-16,-9 12-1 0,-3-1-1 0,-15 8 0 15,-11 1 1-15,-9-4 0 0,-4-1 0 16,-6-1 0-16,0-9 0 0,-1-4-1 15,8-8 2-15,12-7-1 0,11-6 1 16,11-4-1-16,7-5 1 0,-2 0-2 16,2 0 0-16,2 0-1 0,20-5 2 0,16-6 0 15,13 2 2-15,2 2 1 0,4 5-1 16,3 2 2-16,-1 2 0 0,-5 12 0 16,-6 1-1-16,-11 6-2 15,-10 0 0-15,-12-4-1 0,-10 8 2 0,-5 2-2 16,-12 2 3-16,-17 8 4 0,-10-2-5 15,-12-4 6-15,-6-2-7 0,-8-5 0 16,-5-2 1-16,-4-2-1 0,-1-5-2 16,1-2-1-16,7 3-15 0,0-5-47 15,9 0-242-15,4-9-37 0</inkml:trace>
        </inkml:traceGroup>
      </inkml:traceGroup>
    </inkml:traceGroup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4.3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FE5CC4F-5F20-4395-BDAD-5E643A023E9A}" emma:medium="tactile" emma:mode="ink">
          <msink:context xmlns:msink="http://schemas.microsoft.com/ink/2010/main" type="inkDrawing" rotatedBoundingBox="22258,7156 25830,6834 26075,9559 22503,9881" semanticType="enclosure" shapeName="Other">
            <msink:sourceLink direction="with" ref="{D61B175B-B4EE-468E-879F-D266359FDFBB}"/>
            <msink:destinationLink direction="with" ref="{95AB413F-336D-4259-ACF4-A02426A4F8F3}"/>
            <msink:destinationLink direction="with" ref="{CDC6C9F9-BDA0-47FD-A33C-F500FBBF4B25}"/>
          </msink:context>
        </emma:interpretation>
      </emma:emma>
    </inkml:annotationXML>
    <inkml:trace contextRef="#ctx0" brushRef="#br0">68 187 414 0,'0'0'45'15,"0"0"8"-15,0 0-9 0,0 0-8 16,0 0-15-16,0 0-7 0,0 0-4 15,0 0-2-15,0 0 0 0,-69-3-1 16,69 3 0-16,0 0 4 0,0 0 4 16,0 0 0-16,12 0 1 0,9 3-4 15,9 1-3-15,0 2-2 0,6-5 0 16,3-1-2-16,3 0 0 0,6 0-2 0,3 0 0 16,6-1 0-16,8-5-2 0,2-3 3 15,7 3-1-15,3-3 0 16,-2 0 0-16,1 3-2 0,0 1-2 0,-6-3 1 15,1 5 1-15,-5-5-1 0,3 5 1 16,-3-4 0-16,2 3-1 0,1 0 1 0,-3-3-1 16,0 0 1-16,0 3 1 15,-4 0-3-15,-1 1 1 0,1 1 1 16,-5 1-2-16,-2 1 1 0,1 0 1 16,-5-3-1-16,-1 3 1 0,1 0-1 0,0 0 1 15,1 0-1-15,5 0 0 0,0-2 0 16,8 2 0-16,0 0 0 0,2 0 1 15,-1 0-1-15,3 0-1 0,-1 2 1 16,3 2-1-16,-5 1 2 0,0-3-1 16,-2 2 0-16,-2-4 3 0,-5 0-2 15,-1 0 0-15,-1 0 0 0,-2-6-1 16,1 0 0-16,1-4 0 0,1 1 0 16,-5 0 0-16,-6 0 0 0,-3 3-1 15,-15 1 0-15,-9 3-3 0,-9 2-8 0,-7-6-28 16,2-1-49-16,-4-2-206 0,0-2-25 15</inkml:trace>
    <inkml:trace contextRef="#ctx0" brushRef="#br0" timeOffset="1230.0026">154 346 523 0,'0'0'34'0,"0"0"5"16,0 0-6-16,0 0-6 0,0 0-9 16,0 0-9-16,0 0-6 0,0 0-2 0,0 0 0 15,0 0-1-15,27 2 5 0,-5 23-5 16,-5 9 2-16,1 2-1 0,-5 12 0 15,-2 1 1-15,-2 9 0 0,-3 5 1 16,-2 9-2-16,1 5 5 0,-5 7-3 16,0 0 1-16,0 0 1 0,0-2-2 0,0-6 2 15,0-3-4-15,0-6 2 0,0-7-4 16,0-3 2-16,4-5 0 0,-1-6-1 16,2-1 1-16,-4 2-2 15,2-2 2-15,-3 0 0 0,0 4 0 0,0 0 1 16,0-1 0-16,0 1-1 0,0 1 0 15,0-5 0-15,0 2 0 0,0-2 0 16,0-4 1-16,0 1-2 0,2-6 1 16,2 3 2-16,1-5-3 0,-1 1 5 15,1-3-5-15,-1 0 0 0,2-4 1 0,-1-8 0 16,-1 5 0-16,1-1 1 0,-1-2 0 16,1 2 1-16,1-3 0 0,1-1-1 15,1 1-1-15,4 3 2 0,1-1 1 16,2-6-1-16,0 1 4 0,3-1-3 15,2-1-2-15,-1 2 1 16,3-3-1-16,-1-2 0 0,1 3 2 0,2-5-2 16,3 0 1-16,2-3 0 0,-1 0-1 15,7-5 0-15,2-3 0 0,5 0 0 16,5 0-2-16,4 0 2 0,3-3 0 0,5-5-2 16,-2 0 0-16,1-1-1 0,7-1 1 15,1-1 0-15,8-2 0 0,4 1 0 16,10-6 0-16,7-1 0 0,9 0 0 15,2 2 1-15,2-1-1 0,2 2 0 16,-3 3 1-16,-4 0 0 0,-6 2-2 0,-4 0 1 16,-8 3 1-16,-5 2-1 0,-3 1 1 15,-4 4-1-15,-2-1-1 0,-4-1 1 16,-1 1 0-16,0-1 0 16,1 2 1-16,-6 1-1 0,-1-2 0 0,-4 2 0 15,-5 0-1-15,-3 0 2 0,-9 0-1 16,-7 0 0-16,-7-3-1 0,-7 3 2 15,0 0 0-15,2-2-1 0,-5 0 1 16,3 2-1-16,-11-2 1 0,8 0 0 16,-9-1 1-16,2 2 1 0,-1-2 0 0,-7 3 0 15,5-4 1-15,-1 2 0 0,1-3-1 16,2 3 0-16,-7 2-1 0,2-9 0 16,1 1 0-16,-2-6-1 15,2-2 0-15,-3-2 0 0,0-9 0 0,0 2 0 16,0-12-1-16,0 3-2 0,0-4 2 15,-3-1-4-15,-1-1 4 0,2-2-1 16,-5-4 0-16,2-1 1 0,-1-3-1 16,-3-6 1-16,3 1 0 0,-3-3 1 15,0 1 0-15,3-2 0 0,-1 5-1 16,2-1 3-16,1-1-3 0,2 3 0 0,2-1-1 16,-3-3-6-16,3 1 5 0,-1-1-3 15,1-2 4-15,0 3 1 0,0 1-1 16,0 0 1-16,0-4 0 0,1 2 1 15,2-5 0-15,-3 3 0 0,2-3-1 0,-2 1 1 16,0 3-2-16,0 0 2 0,0 3-1 16,0-1 2-16,0 5-1 15,-5 3-4-15,-1 6 5 0,0 5-8 16,-6 5 4-16,6 11 0 0,-6 2-2 0,5 8-2 16,-7 0-7-16,2 3-23 0,6 3-30 15,-12 3-85-15,-1 2-164 0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6.2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462828-C51A-4561-BDCD-DB014F2EDF3D}" emma:medium="tactile" emma:mode="ink">
          <msink:context xmlns:msink="http://schemas.microsoft.com/ink/2010/main" type="inkDrawing" rotatedBoundingBox="22321,8238 25420,8049 25425,8123 22325,8311" shapeName="Other">
            <msink:destinationLink direction="with" ref="{29E7C9AD-AF4C-42C6-BDA1-290655534655}"/>
          </msink:context>
        </emma:interpretation>
      </emma:emma>
    </inkml:annotationXML>
    <inkml:trace contextRef="#ctx0" brushRef="#br0">0 138 463 0,'0'0'32'16,"0"0"2"-16,0 0-2 0,0 0-8 16,0 0-7-16,0 0-2 0,0 0 1 15,0 0 0-15,0 0-1 0,0 0 0 16,50 17-1-16,-28-9 1 0,-8-7-2 15,7 6-1-15,4-4 0 0,-1 2 0 0,9-4-1 16,2-1-1-16,6 2 1 16,2-2-3-16,8 0 1 0,5 0-2 15,7 0-1-15,3-3 0 0,5-2-5 16,2 0 0-16,0 0-1 0,-1 1 0 0,1-1 1 16,0-1-2-16,2 0 2 0,-2 0-1 15,3-2 0-15,-4 2 1 0,1-2 0 16,-2 0-1-16,-3 1 0 0,1 1 0 15,-6 1-1-15,2 1 1 0,-2 0 0 16,1 1 0-16,3 2 1 0,3-2 1 0,1 2-2 16,1-5 0-16,6 5 0 0,2-3-1 15,1-3 1-15,0 1 1 16,0 2-1-16,-1-7 1 0,-2 5-1 16,-2-4-1-16,-9 4 2 0,-2 2-1 0,-8 2 0 15,-6 0 0-15,-7-1 0 0,-13 3-1 16,-14 0 0-16,-1 0 0 0,-10 0-1 15,0 0 1-15,3 0-3 0,-9 0-2 16,0 0-7-16,0 0-11 0,3 0-18 16,-1 5-18-16,1 1-55 0,-2 3-180 0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7.3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9E7C9AD-AF4C-42C6-BDA1-290655534655}" emma:medium="tactile" emma:mode="ink">
          <msink:context xmlns:msink="http://schemas.microsoft.com/ink/2010/main" type="inkDrawing" rotatedBoundingBox="24906,8295 25400,8177 25404,8192 24910,8311" semanticType="callout" shapeName="Other">
            <msink:sourceLink direction="with" ref="{B4462828-C51A-4561-BDCD-DB014F2EDF3D}"/>
            <msink:sourceLink direction="with" ref="{325C2005-E485-4778-B835-7D79E4F37B8B}"/>
          </msink:context>
        </emma:interpretation>
      </emma:emma>
    </inkml:annotationXML>
    <inkml:trace contextRef="#ctx0" brushRef="#br0">0 124 558 0,'0'0'41'0,"0"0"-1"16,0 0-14-16,0 0-7 0,0 0-7 16,0 0-6-16,170-57-3 0,-100 43-4 15,-2 1-7-15,1 1-48 0,-7-4-224 16,-8 5-25-16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7.0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AECB4D0-075A-4749-B1C2-55AE5CBB7ACA}" emma:medium="tactile" emma:mode="ink">
          <msink:context xmlns:msink="http://schemas.microsoft.com/ink/2010/main" type="inkDrawing" rotatedBoundingBox="22572,9054 25757,8767 25762,8830 22577,9116" shapeName="Other"/>
        </emma:interpretation>
      </emma:emma>
    </inkml:annotationXML>
    <inkml:trace contextRef="#ctx0" brushRef="#br0">80 265 220 0,'0'0'68'0,"0"0"2"0,0 0-17 15,0 0-22-15,0 0-16 0,0 0-10 16,0 0-4-16,0 0 5 0,0 0 2 0,-66 3 1 16,65-3 2-16,-2 0 4 0,1 0 1 15,2 0 7-15,-3 0 2 16,3 0-1-16,-2 0-1 0,2 0-2 16,-3 0-1-16,3 0-2 0,-1 0-2 0,1 0-2 15,0 0-5-15,0 0-2 0,0 0 2 16,11 1 3-16,13 1 2 0,12 3-2 15,3-1-2-15,6-1-3 0,3-1-3 16,5-2-1-16,7 0-1 0,3 0 0 16,7 0-1-16,6-2 0 0,-1-5-1 0,5 0 0 15,-1 1 0-15,1-3 0 0,1 3 1 16,0-4 0-16,-1 3-1 16,-2 1 0-16,-6 0 1 0,-1-1 0 15,-2-2-1-15,2 3 0 0,-1-1-1 0,1 1 1 16,-2-2 0-16,2 2 1 0,-2-4-1 15,-4 4-1-15,-2 0 1 0,-2 0 0 16,0-1 0-16,-4 3 0 0,0 1 1 16,-2-1-1-16,6-2 0 0,-3-1 0 15,8-3 1-15,5 2 0 0,0-6 1 0,-1 4-1 16,-1-4 0-16,-5 3 0 0,-4 1-2 16,-8 2 2-16,-4 2 0 0,-2 1 0 15,-7 1 0-15,-3-1-1 0,-12 4 1 16,1-2-1-16,5 1-1 0,-10 2 1 15,9 0 0-15,-11 0-1 0,-11 0 0 16,2 0-2-16,-9 0-4 0,0 0-17 0,0 0-23 16,3 0-67-16,-3 0-184 15,0 0-13-15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8.0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5AB413F-336D-4259-ACF4-A02426A4F8F3}" emma:medium="tactile" emma:mode="ink">
          <msink:context xmlns:msink="http://schemas.microsoft.com/ink/2010/main" type="inkDrawing" rotatedBoundingBox="23562,7289 23757,9693 23584,9707 23389,7303" semanticType="callout" shapeName="Other">
            <msink:sourceLink direction="with" ref="{1FE5CC4F-5F20-4395-BDAD-5E643A023E9A}"/>
            <msink:sourceLink direction="with" ref="{325C2005-E485-4778-B835-7D79E4F37B8B}"/>
          </msink:context>
        </emma:interpretation>
      </emma:emma>
    </inkml:annotationXML>
    <inkml:trace contextRef="#ctx0" brushRef="#br0">0 44 386 0,'0'0'48'0,"0"0"-4"0,0 0-9 16,0 0-10-16,0 0-9 0,0 0-9 15,0 0-3-15,0 0-4 0,0 0 2 16,66-44 2-16,-48 60-1 0,-7 6 4 16,-1 5-1-16,2 8 1 0,-6-3-3 0,2 4 2 15,-2 1 2-15,0 5-2 0,1 5 0 16,2 1 1-16,0 8-2 0,-1 1 0 16,1 7-1-16,0 1-1 15,0-1 1-15,0-2-2 0,0-1 4 0,-3-4 0 16,-2-2 0-16,4 1 4 0,-4-3-4 15,2-4 4-15,0 3-4 0,-1-2 1 16,2 1 1-16,-5 0-4 0,2 4 3 16,-1 5-3-16,-3 0 1 0,0 4-2 15,0 1 3-15,0 0-3 0,0-4 3 0,0-4-2 16,0-5 2-16,0-3 0 0,2-8 0 16,2-1 1-16,1-2 2 0,-1-3 3 15,1 0-4-15,-4-2 2 0,4 1-5 16,-5-10-2-16,0 3-1 0,0 3-1 15,0-10 2-15,0 10-2 0,0-11 0 16,0-2-1-16,-2 3-1 0,-1-3 1 16,2 2-1-16,1-2 1 0,0-2 0 15,0-5-1-15,0-3 2 0,-3 1-4 16,3 1-5-16,0 0-14 0,0 2-17 0,3-9-62 16,8-2-207-16,7-24-12 0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8.6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DC6C9F9-BDA0-47FD-A33C-F500FBBF4B25}" emma:medium="tactile" emma:mode="ink">
          <msink:context xmlns:msink="http://schemas.microsoft.com/ink/2010/main" type="inkDrawing" rotatedBoundingBox="24859,7225 24995,9655 24962,9657 24827,7227" semanticType="callout" shapeName="Other">
            <msink:sourceLink direction="with" ref="{1FE5CC4F-5F20-4395-BDAD-5E643A023E9A}"/>
          </msink:context>
        </emma:interpretation>
      </emma:emma>
    </inkml:annotationXML>
    <inkml:trace contextRef="#ctx0" brushRef="#br0">0 0 483 0,'0'0'24'0,"0"0"4"16,0 0-4-16,0 0-11 0,0 0-8 16,0 0-5-16,0 0 3 0,0 0 4 15,0 0 0-15,0 0 1 0,5 82-2 0,7-38 1 16,-5 7-3-16,2 5 0 0,0 3 0 16,-1 3-2-16,-5 5 4 0,4 0-3 15,-5-1 4-15,2 0-1 0,-1 1 3 16,-1-6 1-16,-2 0 0 0,0-6-3 15,0-1 2-15,0-3-2 0,0 2 0 16,0-2 4-16,0 3-8 0,0-2 3 16,0 1-3-16,3 0-1 0,1 0 1 15,1-2 1-15,-1 2 0 0,-1 0 0 16,5 0 2-16,-4 2-1 0,2 2 2 0,-1 2 0 16,-1 1 1-16,1-1 1 0,-4-3-1 15,4 3 2-15,-2-8-6 0,-2 1 3 16,2-4-3-16,-1-5-3 0,1 0 3 15,-2-3-2-15,4 0 0 0,-2-5 0 16,-2-8 0-16,2-2 0 0,-3-7 0 0,2 0-3 16,-2-1 0-16,0-7-2 15,1-1-4-15,-1-9-8 0,0 0-28 16,0 0-69-16,-1-16-198 0,-10-16-17 16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47.2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7750F0B-9911-4BDA-B7C9-B7B9D5B81A0E}" emma:medium="tactile" emma:mode="ink">
          <msink:context xmlns:msink="http://schemas.microsoft.com/ink/2010/main" type="inkDrawing" rotatedBoundingBox="2077,3555 9309,4145 8892,9263 1659,8674" semanticType="enclosure" shapeName="Other">
            <msink:sourceLink direction="with" ref="{77B0C0DF-0F46-4299-AB15-BA0987CBD176}"/>
            <msink:sourceLink direction="with" ref="{1DDB2221-096E-4B5A-9786-2A22042A4AE1}"/>
            <msink:destinationLink direction="with" ref="{C873E030-5B3B-4470-A5CD-881D3095BC98}"/>
          </msink:context>
        </emma:interpretation>
      </emma:emma>
    </inkml:annotationXML>
    <inkml:trace contextRef="#ctx0" brushRef="#br0">202 798 212 0,'0'0'34'0,"0"0"11"0,0 0 4 0,0 0-2 15,0 0-5-15,0 0-11 0,0 0-8 16,0 0-8-16,0 0-8 0,-20-53-7 15,17 51-3-15,3 2-2 0,0 0 3 16,0 7 2-16,0 16 2 0,0 18-1 16,0 12 2-16,0 3-1 0,5 0 1 15,-1 5 2-15,5-3 3 0,-3 4-1 0,3-4-1 16,-1-3 1-16,-2 1-3 0,-1-2 4 16,-1 4-4-16,-2 0 2 0,-2 1-2 15,3-1 0-15,-3 1-1 0,0-2-1 16,0 2 0-16,1 1-1 0,4 0 1 15,2 0-1-15,-1-3 1 0,3-1-1 16,0-5 2-16,2 1-2 0,-2-5 0 16,0-6 0-16,0-1 1 0,-3-2 4 15,-2-3-3-15,1 2 5 0,-1-12-5 16,-4 1 2-16,0-1 1 0,0 1-1 0,0 9 0 16,0-2-2-16,-4 0 1 0,2 1-2 15,-5 3 1-15,1 3-2 0,-2 2 2 16,2 2-2-16,-3 3 0 0,5-1 0 15,-1-4 0-15,4-2 0 0,-2-5 0 16,3-8-1-16,0-1 2 0,0 2-1 0,0 1 2 16,0 9-3-16,0-1 3 15,0-1-1-15,0-1 0 0,0 3 3 16,0 1-4-16,0-1 3 0,3 2-4 16,-3-14 1-16,1 2 0 0,2 2 1 0,-1-4-1 15,1 10 0-15,-2-3-1 0,-1-1-1 16,0 4 1-16,0 0 1 0,0-2 0 15,0 5-1-15,0 0 0 0,0 2-1 16,0-5 2-16,0-8 0 0,0-1 0 16,0 0 1-16,0-8 0 0,5 8-1 0,-5 0 2 15,4-11-1-15,1 10 0 0,-1-3 0 16,-2-5 0-16,5 7-1 0,-2 1 1 16,-4-10-2-16,4 12 1 0,-1-10 4 15,-4 3-3-15,0-1 2 0,0-4-4 16,5 5 1-16,-5-4 0 0,0 1 0 15,0-3 1-15,0 4-1 0,0-5 0 16,0 2 1-16,0 0-2 0,1 6 0 16,4-9 1-16,4 8-2 0,0-5 3 15,0-7-1-15,4 5 0 0,-2-6 2 16,-2-1-2-16,1 2 1 0,-5-7-1 0,4 4 0 16,-5-1-1-16,1-3 0 0,9 7 0 15,-10-5-1-15,5 5 2 0,6 2-2 16,-1 3 1-16,7 1 0 0,1 0 0 15,5 0 1-15,2 1 0 0,5-2-2 16,4-1 2-16,3-2-1 0,-7-1 0 16,8-6 1-16,-9 4 0 0,5-5 0 15,-5 1 0-15,0 0-1 0,0-2 1 16,0 3-1-16,5-3 0 0,5-2 0 0,4 0 0 16,4 0-1-16,5 0 1 0,5 0 0 15,2 0 0-15,4 0 1 0,2 0-1 16,-2 0 0-16,-2 0 0 0,1 0-1 15,-9 2 2-15,-4 0-2 0,-2 2 2 16,-4-1-1-16,-1 1 0 0,-4 0 0 0,-3-1 1 16,2-1-1-16,-6-2 1 15,2 0-1-15,5 0 0 0,-4-2 0 16,1-3 1-16,-1 1-2 0,-2-1 2 16,1 1-1-16,-4 0 1 0,2 0 2 0,-2 1-3 15,-9 1 0-15,3 0 0 0,-9 0-1 16,2 2 1-16,8 0 0 0,1 0-1 15,4 0 1-15,-2 0 0 0,0 4-2 16,-3 1 2-16,4 1-1 0,-4-1 1 16,5-1 0-16,0-2 0 0,0-2-1 0,5 0 1 15,0 0 0-15,-1 0 0 0,2-5 1 16,-1 1 0-16,2 2-1 0,0 0 0 16,0-2 1-16,-5-1-1 0,2 1 1 15,1-1-1-15,-1 3 0 0,-2 1-1 16,1-3 1-16,-1 4-2 0,2 0 1 15,1 0-1-15,2 4 0 0,0-3 1 16,0 2 1-16,-1 1 0 0,0-4 0 16,-1 0 0-16,-1 0 0 0,4 0 0 15,1-4 1-15,2 1 0 0,-1-5 0 0,4 4 0 16,0-4-2-16,1 1 1 0,-2 3 0 16,1-3 0-16,1 3 1 0,-3 0-1 15,-1 1 0-15,-1 1-1 0,-1 0 0 16,-1 0 1-16,-2 2 1 0,-1-2-1 15,-1 2 1-15,-4-3-1 0,0-1-1 16,3 2 1-16,-1-3 0 0,-2 0 0 16,5 3 1-16,-1-4-1 0,2 1-1 15,-3-1 1-15,2-1 0 0,-3 0 0 16,-2 3 1-16,3 0-2 0,-12 2 1 0,0 0 0 16,-6 2 0-16,1 0 1 0,9 0-2 15,-13 0 1-15,12 0-1 0,-2 0 1 16,-1 4 0-16,12-2-1 0,-3 3 1 15,0-4-1-15,2-1 1 0,6 0-1 16,-2 0 2-16,1 0-1 0,4-1 0 0,-2-6 1 16,2 3-3-16,-2-1 2 15,-2 1 0-15,-1 2 0 0,-1-1 1 16,1 0-1-16,-1-1-1 0,-1 3 2 16,4-2-2-16,1-2 1 0,-3 3 2 0,8-2-3 15,-1-1 1-15,1 1-1 0,-4 0 0 16,1-1 1-16,-2 1 0 0,-4 0 0 15,-2 1 0-15,-11 1 1 0,2 2-1 16,3-2 0-16,-3 2 1 0,13-2-1 16,-4 0-1-16,-3-1 0 0,1 1-2 0,2 2-1 15,2 0 0-15,-3 0 0 0,1 0 1 16,-2 0 1-16,-11 0 0 0,-5 0 1 16,-3 0 1-16,-6 0 0 0,0 0 1 15,0 0 2-15,-9 0 0 0,0 0 2 16,0 0-1-16,1 0-1 0,2 0-1 15,-1 0 1-15,-2 0-1 0,10 0 0 16,-2 0-1-16,1 0-1 0,1 0 0 16,-1-1 1-16,-2-1-1 0,0-3 2 15,-7 5-1-15,0-1 2 0,0 1 1 0,2 0 1 16,1-2-3-16,-2 1 1 0,-1-3 0 16,0 1 0-16,0-7 1 0,0-1-1 15,0-8-1-15,0-11-1 0,-6 2 0 16,-3-11 0-16,0 5-5 15,0-5 5-15,0-4-5 0,3 1 4 0,1-3 1 16,1 1-1-16,-1-3 1 0,1-3 0 16,-1 4 1-16,-1-4-3 0,-3-1 3 15,-4 4-2-15,4-3 2 0,-2 3-2 16,2 2 1-16,0 2-1 0,3-3 1 0,-3-2-1 16,0 1 1-16,0-6 1 0,3-5-7 15,-3 3 6-15,2-3-4 0,1 4 3 16,1 1 1-16,1-2-2 0,-2-4 0 15,-2 3-2-15,2-1 3 0,-3-3 0 16,3 0 1-16,-2 2 1 0,2 3-1 0,-3 0-2 16,3 2 3-16,-1 5-2 0,1-4 2 15,-2 4-1-15,4 0-3 0,2-5 3 16,-2-5-3-16,4 2 3 16,0-9-1-16,0 1 0 0,0-1 0 0,-5-4 0 15,1 4 1-15,-2 6-2 0,-2 3 3 16,4 7-2-16,-1 6 1 0,4 2 1 15,-4 4-2-15,5 2 1 0,0 0 1 16,0 2-4-16,0-2 2 0,0-1-1 16,0-5-4-16,0 3 4 0,0-5-3 0,0 3 3 15,0-3 1-15,-4 2-1 0,-2 0 2 16,-2 2-1-16,-1 1 1 0,3 2-1 16,-3 0 1-16,3-5-2 15,-1 1 1-15,2-4-1 0,4 0-1 0,1-1-1 16,0 2-1-16,0-1-1 0,0 4 1 15,0 10 1-15,0 2 0 0,0 13 2 16,0-3-2-16,-9-4 0 0,4 9 1 16,-5-4 0-16,1 4 2 0,-2 2 0 15,-1 1 0-15,1-1 0 0,-2-4 1 0,4 2 0 16,-2-8-3-16,2 0 2 0,3-4-4 16,-1 1 4-16,-2 2-1 0,-2 3 1 15,-2-2-1-15,-7-5-1 0,-4 4 1 16,-4 1 0-16,-4 1 0 0,2 4 0 15,-2-1 1-15,4 5 0 0,5 1-1 0,4 0 0 16,-4 0-2-16,2 0 1 16,-7-2 0-16,1-3 0 0,2 3 2 15,1-3-3-15,-3 0 0 0,-1-2 0 16,1 3 0-16,-6 2 0 0,-2 3 0 0,-7-1 2 16,4 5 0-16,-4-1 1 0,0 3 1 15,0 4-1-15,-1 0 0 0,-1 0-1 16,-3 0 1-16,-4 4-1 0,-1 3 2 15,-1-1 0-15,-3-1-1 0,-1 5 1 16,-3-4-3-16,3 3 3 0,-3-1-1 0,1 2 1 16,-5-2-1-16,6 0 1 0,-2-2-2 15,3-1 1-15,6-2 0 16,1 0 0-16,4-1 0 0,-4 0 0 16,1 1-1-16,-7-2 1 0,-1 2 0 0,-5-2 0 15,-2 5 1-15,-3-4 0 0,-3 1 1 16,-1 2-1-16,-4-1-1 0,-2 3 2 15,-7 2-2-15,4-1 1 0,-1 0 0 16,6-1 0-16,4-1 0 0,7 0-1 16,5-1 0-16,2 0 2 0,1-2 0 0,1 2 0 15,-2-1 0-15,4 2 0 0,0-2-1 16,-1 1 2-16,0-2-3 0,0 2 0 16,0 1 0-16,-2 4 1 0,-1-5-1 15,2 2 0-15,-3-3-1 0,3 3 1 16,-2 0 0-16,4-1 0 0,0 4 0 15,2-2 0-15,-4 1 0 0,-2 0 0 16,4 0-2-16,-4 2 4 0,1 0-2 16,1 1 0-16,2-3 0 0,2-1 0 15,0-4 0-15,1 1 1 0,1-4-1 0,0-1 1 16,3 0 0-16,2 0 0 0,2 0-1 16,0 0 0-16,3-4 0 0,-6 2 0 15,1 2 0-15,-2 0 0 0,-2 0 0 16,-4 0-1-16,-3 0 0 0,-2 0 1 15,0 0-1-15,-1 0 2 0,6 2-1 0,5-2 1 16,2 0-1-16,1 0 0 0,5 0 0 16,-3 0-1-16,-3 0 1 15,2 0-1-15,-1 0 0 0,2 3 1 16,0 1 0-16,0 2 0 0,4 3-2 0,-1 0 2 16,-2 0 0-16,4 2 0 0,-1 0 5 15,5 0-6-15,0 0 7 0,9-4-6 16,0 3 1-16,1-4-1 0,-1 2-1 15,5-1 1-15,-1 2-1 0,8-5 1 16,6-2 0-16,-7 5 0 0,7-5 0 0,-2 0 1 16,-7 2-2-16,9-1 2 0,-1-1-2 15,-8-1 1-15,6 2 0 16,4-1 0-16,-10 1 2 0,6-1-2 16,5-2-1-16,-2 1 1 0,6-1 0 0,-3 0 0 15,3 0 0-15,-2 0 0 0,-1 0-1 16,2 0-1-16,-3 0 0 0,4 0 1 15,0 10 1-15,5 6 1 0,9 6-1 16,8 10-1-16,-2 4-1 0,-5 12-1 16,-2 19-17-16,-4 19-76 0,-9 16-188 0,0 14-21 15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19.4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92C777D-2DF8-4D7B-82D0-8B1E3F2BA156}" emma:medium="tactile" emma:mode="ink">
          <msink:context xmlns:msink="http://schemas.microsoft.com/ink/2010/main" type="inkDrawing" rotatedBoundingBox="14253,7431 15737,6680 15797,6798 14312,7549" semanticType="callout" shapeName="Other">
            <msink:sourceLink direction="with" ref="{0ED61F74-DA4F-49C4-B492-EDEFD230309C}"/>
            <msink:sourceLink direction="with" ref="{34511F60-B66A-43C5-8C4A-B39E0B4116D5}"/>
          </msink:context>
        </emma:interpretation>
      </emma:emma>
    </inkml:annotationXML>
    <inkml:trace contextRef="#ctx0" brushRef="#br0">26 844 403 0,'0'0'75'15,"0"0"-12"-15,0 0-17 0,0 0-13 16,0 0-11-16,0 0-3 0,0 0 0 0,0 0-2 16,0 0 0-16,-24-17-1 0,22 15 2 15,2-8-2-15,0-4 1 0,10-4-2 16,6-7-3-16,8 1 0 16,8-5-7-16,10-4 0 0,9-4-2 0,12-4 2 15,15-4 3-15,14-2 0 0,19-4 3 16,12-2-2-16,10-1 4 0,4 0-3 15,-10 3 0-15,-12 4-3 0,-18 8-3 16,-22 7 0-16,-19 6-1 0,-14 4-1 16,-18 10-1-16,-13 2-1 0,-5 8-2 0,-6 2-5 15,0-6-21-15,0-1-37 0,-8-8-250 16,-8-6-33-16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2:39.06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61B175B-B4EE-468E-879F-D266359FDFBB}" emma:medium="tactile" emma:mode="ink">
          <msink:context xmlns:msink="http://schemas.microsoft.com/ink/2010/main" type="writingRegion" rotatedBoundingBox="23394,7360 23530,7360 23530,8059 23394,8059">
            <msink:destinationLink direction="with" ref="{1FE5CC4F-5F20-4395-BDAD-5E643A023E9A}"/>
          </msink:context>
        </emma:interpretation>
      </emma:emma>
    </inkml:annotationXML>
    <inkml:traceGroup>
      <inkml:annotationXML>
        <emma:emma xmlns:emma="http://www.w3.org/2003/04/emma" version="1.0">
          <emma:interpretation id="{D8FE2415-51BA-4D70-AE4F-8262B5E54BFE}" emma:medium="tactile" emma:mode="ink">
            <msink:context xmlns:msink="http://schemas.microsoft.com/ink/2010/main" type="paragraph" rotatedBoundingBox="23394,7360 23530,7360 23530,8059 23394,8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692603-A232-4798-B5C1-4C5972F7B1A4}" emma:medium="tactile" emma:mode="ink">
              <msink:context xmlns:msink="http://schemas.microsoft.com/ink/2010/main" type="line" rotatedBoundingBox="23394,7360 23530,7360 23530,8059 23394,8059"/>
            </emma:interpretation>
          </emma:emma>
        </inkml:annotationXML>
        <inkml:traceGroup>
          <inkml:annotationXML>
            <emma:emma xmlns:emma="http://www.w3.org/2003/04/emma" version="1.0">
              <emma:interpretation id="{325C2005-E485-4778-B835-7D79E4F37B8B}" emma:medium="tactile" emma:mode="ink">
                <msink:context xmlns:msink="http://schemas.microsoft.com/ink/2010/main" type="inkWord" rotatedBoundingBox="23394,7360 23530,7360 23530,8059 23394,8059">
                  <msink:destinationLink direction="with" ref="{95AB413F-336D-4259-ACF4-A02426A4F8F3}"/>
                  <msink:destinationLink direction="with" ref="{29E7C9AD-AF4C-42C6-BDA1-290655534655}"/>
                </msink:context>
              </emma:interpretation>
            </emma:emma>
          </inkml:annotationXML>
          <inkml:trace contextRef="#ctx0" brushRef="#br0">0 0 583 0,'0'0'37'0,"0"0"3"16,0 0-5-16,0 0-9 15,0 0-17-15,0 0-8 0,0 0 2 16,0 0-4-16,0 0 6 0,63 156-5 0,-38-69-4 16,-6 11-4-16,-5 18-45 0,-1 6-233 15,-11-2-25-15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19.12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2E1371-8C99-4212-99AC-325BEC9D91EA}" emma:medium="tactile" emma:mode="ink">
          <msink:context xmlns:msink="http://schemas.microsoft.com/ink/2010/main" type="inkDrawing" rotatedBoundingBox="9072,8605 9087,8605 9087,8620 9072,8620" shapeName="Other"/>
        </emma:interpretation>
      </emma:emma>
    </inkml:annotationXML>
    <inkml:trace contextRef="#ctx0" brushRef="#br0">0 0 211 0,'0'0'2'0,"0"0"-2"0,0 0-7 15,0 0-16-15,0 0-13 0,0 0-5 16,0 0 2-16,0 0 9 0,0 0-2 0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4.0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6978983-4F20-4796-AD62-EB9200A2ACD5}" emma:medium="tactile" emma:mode="ink">
          <msink:context xmlns:msink="http://schemas.microsoft.com/ink/2010/main" type="inkDrawing" rotatedBoundingBox="2885,3108 12511,2830 12518,3077 2892,3355" semanticType="underline" shapeName="Other">
            <msink:destinationLink direction="with" ref="{B76B7820-6D68-4188-8A2F-0BDA68C6DE47}"/>
          </msink:context>
        </emma:interpretation>
      </emma:emma>
    </inkml:annotationXML>
    <inkml:trace contextRef="#ctx0" brushRef="#br0">0 361 338 0,'0'0'21'0,"0"0"2"16,0 0 1-16,0 0-1 0,0 0-5 16,0 0-5-16,0 0-7 0,0 0-4 0,0 0 0 15,0 0-2-15,23 8 0 0,24-1 0 16,5-6-1-16,13-1 1 0,1 0 1 15,5 0-2-15,4 0 0 0,2 0-1 16,7 0-5-16,1 0-5 0,13 0-6 16,-3-1-13-16,4-6-7 0,0-3-1 0,1 2-1 15,-1-6 6-15,-5 3 9 0,1-1 10 16,-5-3 13-16,-5 3 13 16,-6-1 11-16,-4 2 8 0,-8 0 7 15,-6-2-1-15,-4 1-3 0,-6-1-4 0,2 2-7 16,-2 0-5-16,6-3-4 0,0 3-5 15,4 0-1-15,9-2 0 0,1 3-2 16,9-4 2-16,-1 1-1 0,2 1 0 16,4-1-3-16,-4 7-3 0,-2 1-1 15,-2 3-1-15,3 2-4 0,-1 0-2 0,7 0-7 16,3 5-11-16,9 3-20 0,2 1-13 16,7-2-15-16,3 1 0 0,4-7 19 15,8-1 18-15,4 0 25 16,6-4 17-16,5-4 8 0,2-2 2 0,-3 3-2 15,0 0-1-15,-10 5-1 0,-7 0 5 16,-11 2 5-16,-7 0 0 0,-8 0 0 16,-7 0-4-16,-8 0-3 0,-6 4 0 15,-3 3-1-15,-6-3 1 0,-1 1-3 16,-5-1-4-16,-1 0-4 0,-5-3-3 0,-5-1-3 16,-2 0 2-16,-1 0-2 0,0 0 2 15,-1 0 2-15,-2 0 0 0,-1-1-1 16,3 1 2-16,1 0-2 0,0 0-3 15,-1 0-1-15,0 0-7 0,5 0-2 16,0 0-1-16,1 3 4 0,0 2 1 16,3-2 1-16,0 0 0 0,2-2 0 0,-1 3 2 15,4-4 6-15,1 0 1 0,0 0 3 16,3 0-1-16,0 0-2 16,2 0 0-16,1-5 1 0,2 2 2 0,2-4 1 15,3 4 3-15,0-2 2 0,-4 1 4 16,1 2 1-16,-6-3 0 0,1 1-2 15,-7-1 0-15,-2 3-2 0,-5 0 0 16,2 0-4-16,-2 0-1 0,-2 0-3 16,3-3-2-16,-1 3 0 0,1 2-2 0,-1 0-1 15,-1 0 0-15,0 0 0 0,-8 0 1 16,3 0 1-16,-8 0-1 0,-7 0 1 16,-2 0 2-16,-7 0-1 0,0 0 0 15,-2 2 1-15,2 0-4 0,11 1 1 16,-2-1-1-16,7 2-3 0,2-2 0 15,-1-2-3-15,-2 0 1 0,3 0 3 16,-3 0 3-16,-9 0 0 0,0 0 1 16,-6 0 0-16,2 0 0 0,-2 0 0 15,0 0 1-15,-3 0 0 0,-9 0-1 0,11-2 0 16,-11 0-1-16,9-2-6 16,-2-1 1-16,5 3-5 0,6-2 4 0,-9-1 2 15,12 3 3-15,-1-4 0 0,1 5 5 16,6-4 0-16,-1-1 3 0,-8 4 6 15,0-3-1-15,0 1 2 0,-9-1-4 16,13 3-2-16,-1-2 0 0,2 2-5 16,9-2 0-16,-5 1-6 0,3 3-11 15,-2 0-24-15,4 0-67 0,0 0-99 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2.43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B8F6D57-6A6F-443E-8C07-AC1D5A1FDFBB}" emma:medium="tactile" emma:mode="ink">
          <msink:context xmlns:msink="http://schemas.microsoft.com/ink/2010/main" type="writingRegion" rotatedBoundingBox="2877,2845 10918,2879 10907,5362 2867,5328">
            <msink:destinationLink direction="with" ref="{B2E83E5A-0B7B-449E-8C96-BCA28172F2BB}"/>
            <msink:destinationLink direction="with" ref="{2AB02F3F-4CAC-4244-BAE6-2030E469A83E}"/>
          </msink:context>
        </emma:interpretation>
      </emma:emma>
    </inkml:annotationXML>
    <inkml:traceGroup>
      <inkml:annotationXML>
        <emma:emma xmlns:emma="http://www.w3.org/2003/04/emma" version="1.0">
          <emma:interpretation id="{3ED6809A-C9EB-4DA8-8F38-BA6EAEBA0333}" emma:medium="tactile" emma:mode="ink">
            <msink:context xmlns:msink="http://schemas.microsoft.com/ink/2010/main" type="paragraph" rotatedBoundingBox="2877,2845 10918,2879 10907,5362 2867,5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17D4B8-2769-4443-B4A7-D30A9C7064F3}" emma:medium="tactile" emma:mode="ink">
              <msink:context xmlns:msink="http://schemas.microsoft.com/ink/2010/main" type="line" rotatedBoundingBox="2877,2845 10918,2879 10907,5362 2867,5328"/>
            </emma:interpretation>
          </emma:emma>
        </inkml:annotationXML>
        <inkml:traceGroup>
          <inkml:annotationXML>
            <emma:emma xmlns:emma="http://www.w3.org/2003/04/emma" version="1.0">
              <emma:interpretation id="{77B0C0DF-0F46-4299-AB15-BA0987CBD176}" emma:medium="tactile" emma:mode="ink">
                <msink:context xmlns:msink="http://schemas.microsoft.com/ink/2010/main" type="inkWord" rotatedBoundingBox="3538,2415 5536,4076 4198,5685 2201,4024">
                  <msink:destinationLink direction="with" ref="{27750F0B-9911-4BDA-B7C9-B7B9D5B81A0E}"/>
                  <msink:destinationLink direction="with" ref="{D9CC813C-3FAC-4380-BE2E-C375F305263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-5878-62 419 0,'0'0'61'0,"0"0"-4"16,0 0-9-16,0 0-14 0,0 0-12 15,0 0-11-15,-15-112-5 0,20 105-3 16,4-2 1-16,-3 6-3 0,6 3 0 16,3 0-1-16,-4 10 0 0,2 9-2 15,-4 8 1-15,0 3-5 0,0 3-2 0,-3 5-7 16,3 1-21-16,-3 4-28 0,2 8-40 16,-4 1-49-16,-2 9-74 0</inkml:trace>
          <inkml:trace contextRef="#ctx0" brushRef="#br0" timeOffset="6512.3438">-5632 199 594 0,'0'0'7'0,"0"0"-4"15,0 0 0-15,0 0-2 0,0 0 0 0,0 0 0 16,0 0-1-16,0 0 0 0,-49 129 0 16,49-77 0-16,0 3-2 15,0 2 0-15,6 2-3 0,3 0 1 0,0 4-2 16,-4-5-3-16,6-1-12 0,-4-5-9 15,-5-1-9-15,-2 1-3 0,0-3 13 16,0 2 7-16,-5-4 12 0,-1-2 9 16,-3-5 11-16,7-3 7 0,-2-13 8 15,1 1 7-15,1-8 7 0,-1-2-2 0,2 1-5 16,-2-8-10-16,3 0-10 0,0-2-8 16,0 7-6-16,0 7-7 0,7 0-42 15,9-2-135-15,-3-7-87 0</inkml:trace>
          <inkml:trace contextRef="#ctx0" brushRef="#br0" timeOffset="131.8275">-5874 809 410 0,'0'0'46'15,"0"0"-7"-15,0 0-11 0,0 0-13 16,0 0-12-16,0 0-9 0,0 0-7 0,57 120-14 16,-44-98-30-16,-4 0-55 0,-3 5-111 15</inkml:trace>
          <inkml:trace contextRef="#ctx0" brushRef="#br0" timeOffset="20074.8472">-4864 318 542 0,'0'0'16'16,"0"0"0"-16,0 0 0 0,-42 147-5 15,42-102 0-15,13-6-2 0,10-3-1 16,5-8 0-16,2-7-1 0,3-12-2 0,-1-7 0 16,1-2 1-16,-4-8 2 0,-2-8 0 15,-12-3 1-15,-5-5 0 0,-7-3-3 16,-3-3-1-16,-13 1-5 0,-1 0-3 15,-5 5-4-15,-1 4-6 0,-2 2-9 16,-2 3-26-16,5 3-55 0,-5 9-171 16</inkml:trace>
          <inkml:trace contextRef="#ctx0" brushRef="#br0" timeOffset="7274.2387">-4350-241 432 0,'0'0'6'16,"0"0"5"-16,0 0 5 0,0 0 5 0,0 0-1 16,0 0 0-16,51 150-6 0,-36-95-2 15,-1 10-3-15,-4 7-5 16,-1 16 0-16,-1 10-5 0,-7 14-6 16,-1 7-3-16,0 6-15 0,-6-1-23 0,-3-4-33 15,0-12-30-15,0-13-9 0,5-16 20 16,-2-12 40-16</inkml:trace>
          <inkml:trace contextRef="#ctx0" brushRef="#br0" timeOffset="7418.0189">-4303 1389 26 0,'0'0'43'16,"0"0"14"-16,0 0 9 0,0 0 3 16,0 0-2-16,-29 130-5 0,24-117-9 0,1 2-15 15,4-1-12-15,-2 0-14 16,2 2-3-16,0 5-4 0,0 4 1 0,0 5-3 16,0 7-2-16,2-4-3 0,2 1-1 15,1-4-6-15,-1 1-6 0,2 0-21 16,3-2-37-16,5-2-85 0,6 1-83 15</inkml:trace>
        </inkml:traceGroup>
        <inkml:traceGroup>
          <inkml:annotationXML>
            <emma:emma xmlns:emma="http://www.w3.org/2003/04/emma" version="1.0">
              <emma:interpretation id="{50529B4B-7BA8-44CE-BFE0-A0360CEDD81E}" emma:medium="tactile" emma:mode="ink">
                <msink:context xmlns:msink="http://schemas.microsoft.com/ink/2010/main" type="inkWord" rotatedBoundingBox="5476,3525 5748,3526 5747,3796 5475,3795"/>
              </emma:interpretation>
            </emma:emma>
          </inkml:annotationXML>
          <inkml:trace contextRef="#ctx0" brushRef="#br0" timeOffset="19641.1339">-3266 243 599 0,'0'0'4'0,"0"0"0"0,0 0 1 16,0 0-1-16,-27 115 1 15,48-89 1-15,4-9 2 0,7-10 1 0,6-7 0 16,1 0 3-16,-2-16-1 0,-4-3 4 16,-9-7 0-16,-7-1 3 0,-11-2-3 15,-6-4-2-15,0 2-5 16,-14 0-1-16,-5 7-3 0,-4 5-4 0,4 8-6 16,-5 7-12-16,-8 4-16 0,-2 18-43 0,-13 14-123 15,-1 6-98-15</inkml:trace>
        </inkml:traceGroup>
        <inkml:traceGroup>
          <inkml:annotationXML>
            <emma:emma xmlns:emma="http://www.w3.org/2003/04/emma" version="1.0">
              <emma:interpretation id="{06E9E695-7500-4F8A-B8CF-16D7936B1DB6}" emma:medium="tactile" emma:mode="ink">
                <msink:context xmlns:msink="http://schemas.microsoft.com/ink/2010/main" type="inkWord" rotatedBoundingBox="7350,2864 10918,2879 10909,5014 7341,4999">
                  <msink:destinationLink direction="with" ref="{D9CC813C-3FAC-4380-BE2E-C375F3052638}"/>
                </msink:context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34086.0983">64 52 538 0,'0'0'25'0,"0"0"-1"0,0 0-3 16,0 0-2-16,0 0-5 0,0 0-6 15,0 0-3-15,0 0-6 0,0 0 0 16,0 0-2-16,-15-52 0 0,15 52 0 0,0 12-3 16,0 11-2-16,0 7-11 0,4 5-12 15,-2-1-15-15,-2 2-14 0,0 1-9 16,0 5-9-16,0 0-4 0,0 3 3 15,0-1 20-15,-6 0 23 0,4-5 20 16,-5 1 17-16,-2-7 6 0,4-8 11 16,-1-1 12-16,-3-2 12 0,8-8 9 15,-4 10 5-15,2-11-2 0,2-7-11 16,1 10-12-16,0-8-13 0,0 8-11 16,0 0-6-16,0-4-1 0,4 2-2 0,2-2-2 15,-1 1-1-15,1 0-1 0,3 9-4 16,-5 0-5-16,-1 8-14 0,-3 3-15 15,0 1-13-15,0 3-2 0,-7 1 14 16,-2 0 18-16,3 1 16 0,0-1 11 16,1-12 1-16,5 0 0 0,0 1 2 0,0-3 0 15,5 6 1-15,5-2-1 0,5-4 2 16,-1-2-4-16,5 0-3 0,-1-2 0 16,0 1-2-16,-3 3 2 15,0-5 0-15,-3-4 1 0,-1 7 0 0,-2-1 1 16,-3 3-2-16,2 9-1 0,-4 2-7 15,-2 5-58-15</inkml:trace>
          <inkml:trace contextRef="#ctx0" brushRef="#br1" timeOffset="-37338.075">-37 818 336 0,'0'0'58'0,"0"0"-6"0,0 0-10 16,0 0-15-16,0 0-12 0,0 0-9 0,0 0-6 16,0 0-1-16,0 0-2 0,0 0 0 15,-18-34-3-15,23 32-6 0,4 2-12 16,0-2-30-16,6 2-49 0,-2 0-127 15</inkml:trace>
          <inkml:trace contextRef="#ctx0" brushRef="#br1" timeOffset="-37168.6645">-37 818 364 0,'-24'85'32'0,"24"-85"-1"16,-3 0-8-16,3 0-10 0,-2 0-9 15,2 0-6-15,-3 0-4 0,3 0-1 16,0 1-3-16,0 15-7 0,0 8-19 16,0 2-32-16,0 4-29 0,0 0-28 0</inkml:trace>
          <inkml:trace contextRef="#ctx0" brushRef="#br0" timeOffset="8433.1805">-258-519 620 0,'0'0'1'0,"0"0"-3"0,0 0-1 16,0 0-1-16,0 0 2 0,0 0-2 15,132 183 0-15,-112-97 1 0,-2 11-2 16,1 3-3-16,-5 4-6 0,4-1-5 16,-4 3-6-16,-8-2-11 0,4 0-9 0,-2-2-8 15,-2-6-5-15,3-6 6 0,-3-2 12 16,-2-12 14-16,1-2 15 0,-2-9 13 16,-3-5 18-16,1-5 8 15,-1-4 4-15,3-4-2 0,-3-7-8 0,2-8-6 16,-2-5-3-16,0-6 0 0,0-13 1 15,3 1-1-15,-3-9-13 0,0 0-12 16,0 0-23-16,1 1-185 0</inkml:trace>
          <inkml:trace contextRef="#ctx0" brushRef="#br0" timeOffset="18648.9498">912 369 460 0,'0'0'57'0,"0"0"-5"0,0 0-9 16,-71 156-13-16,67-103-7 0,4-1-7 15,4-2-1-15,19-9-2 0,5-7-2 16,10-15-2-16,5-9-1 0,8-10 0 16,5-12-2-16,-2-18-1 0,2-10 0 15,-10-8 0-15,-8-10-3 0,-14 0 2 16,-10-4-3-16,-14 3-1 0,-9 5 0 16,-19 0-4-16,-5 7-4 0,-9 14-4 0,-6 14-11 15,-9 9-21-15,-3 10-41 0,-8 21-169 16,-1 16-35-16</inkml:trace>
          <inkml:trace contextRef="#ctx0" brushRef="#br0" timeOffset="8979.0793">2141 19 556 0,'0'0'-2'0,"0"0"0"0,0 0 4 16,0 0-4-16,-84 115 1 0,69-64-4 16,3 4-3-16,6 1-4 0,6 1-5 15,0 2-14-15,5 2-16 0,8 4-21 0,2-1-40 16,3 0-34-16</inkml:trace>
          <inkml:trace contextRef="#ctx0" brushRef="#br0" timeOffset="9112.0507">2141 1245 422 0,'0'0'49'0,"0"0"-13"0,0 0-13 0,0 0-9 16,0 0-3-16,0 0-5 0,0 0 0 15,-28 115-3-15,28-102-4 0,1-1-14 16,13 9-90-16,-1-10-152 0</inkml:trace>
          <inkml:trace contextRef="#ctx0" brushRef="#br0" timeOffset="19137.6411">-1423 562 591 0,'0'0'0'0,"0"0"1"0,6 124 3 0,18-92 2 15,12-14 4-15,8-4 0 0,7-14 1 16,9 0 0-16,-3-15-2 0,-4-11 2 16,-7-6-2-16,-11-5 1 0,-13-5 1 15,-7 0 1-15,-15 0-3 0,-1 0-2 16,-22 7-8-16,-2 4-6 0,-13 9-10 16,-4 11-15-16,-9 11-32 0,-6 9-59 0,-8 18-97 15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4.97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423A45-3142-4B03-A6D5-9309A38CCBAE}" emma:medium="tactile" emma:mode="ink">
          <msink:context xmlns:msink="http://schemas.microsoft.com/ink/2010/main" type="inkDrawing" rotatedBoundingBox="13064,4705 13209,8303 13149,8306 13005,4707" semanticType="verticalRange" shapeName="Line">
            <msink:sourceLink direction="with" ref="{8279A6C2-2014-4C7E-8779-EA29CDBD3D3F}"/>
          </msink:context>
        </emma:interpretation>
      </emma:emma>
    </inkml:annotationXML>
    <inkml:trace contextRef="#ctx0" brushRef="#br0">0 0 333 0,'0'0'51'15,"0"0"-6"-15,0 0-8 0,33 126-5 16,-27-85-8-16,-2 9-8 0,1 7-8 0,-1 5-3 16,-4 14-9-16,0 7-7 0,0 5-16 15,0 0-22-15,0-1-15 0,3-8-16 16,3-6-1-16,3-7 14 0,0-4 18 15,0-2 15-15,-3-5 19 0,3-1 9 16,-4 0 8-16,-1-6 5 0,-2-2 12 16,-2-3 12-16,0-3 11 0,0-3 6 0,0-1-1 15,-2 3-4-15,-2 2-3 0,1-1-9 16,3 5-9-16,0 0-7 0,0 5-9 16,0 0-2-16,0 5-1 0,0 1-4 15,0 1-2-15,3 0-2 0,1-3 1 16,1-6 3-16,-4 2 2 0,2-7-1 15,-1-1-1-15,1-3 1 0,-3 2-3 16,1-2 2-16,-1-1 0 0,3 2-1 16,-1 1-3-16,2 5-6 0,-2 6-3 15,2 0-8-15,-1 5-2 0,-1 4 0 0,-2 1 3 16,3-1 8-16,-3 1 5 0,0 1 6 16,0-6 2-16,0 1 3 0,0-2-1 15,1-5 1-15,7-2-3 0,-2-3-3 16,3-2-13-16,0 5-26 0,0-2-20 15,-4 5-13-15,-4-2 6 0</inkml:trace>
  </inkml:traceGroup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7.82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4881532-14AA-4EB0-A5B6-7229A910AEBD}" emma:medium="tactile" emma:mode="ink">
          <msink:context xmlns:msink="http://schemas.microsoft.com/ink/2010/main" type="inkDrawing" rotatedBoundingBox="751,9023 1300,3196 2976,3354 2427,9181" semanticType="scratchOut" shapeName="Other">
            <msink:sourceLink direction="with" ref="{1DDB2221-096E-4B5A-9786-2A22042A4AE1}"/>
            <msink:sourceLink direction="with" ref="{C92D761E-5B2E-4944-B7F9-93504654A462}"/>
          </msink:context>
        </emma:interpretation>
      </emma:emma>
    </inkml:annotationXML>
    <inkml:trace contextRef="#ctx0" brushRef="#br0">1766 28 469 0,'0'0'-3'0,"-148"-8"-1"0,55 4 5 15,-6-1 2-15,-9 0 0 0,-7 4 4 0,-2 1 0 16,4 0 1-16,4 0 1 0,-3 4-4 16,12 7-3-16,2 2 0 15,8 2-4-15,15 2 0 0,8 2-1 0,16 0-2 16,3 3 3-16,15 4-4 0,5-1 3 15,4-2-2-15,6-6 2 0,8 1 0 16,4-5 0-16,3 1 1 0,-1 2 1 16,4 1 1-16,0 6 0 0,0-5 0 15,0 9-1-15,0-1 1 0,0 6 0 16,0 7 0-16,-2 3 1 0,-5 3-1 0,-5 11 0 16,-5 11 0-16,2 3 0 0,-3 8 1 15,3-2-3-15,2 4 3 0,-1-2 2 16,4-1 0-16,1 0 1 0,3 0-3 15,6 1-2-15,0-3 1 0,0 1-1 16,10 5 1-16,4-1 0 0,4 1 0 0,1 0-1 16,1 5 1-16,-1 2 3 0,-1 6-3 15,0 6 1-15,-3 12-2 16,-5 11-6-16,0 10 3 0,-2 6-7 16,-7 7-8-16,-1 1-16 0,0-1-13 0,0-4-3 15,0-8 4-15,0-10 14 0,-4-14 14 16,-1-12 9-16,1-17 10 0,-2-8 6 15,1-7 5-15,-1-2 2 0,-3-2 2 16,-3 2-2-16,1-2-1 0,1 4-4 16,-2 3-4-16,1 1-1 0,7 7 1 15,-2 3-3-15,1 4 0 0,1 2-2 0,-1 5-1 16,1 3 0-16,-1 6 0 16,5 2-3-16,0 3-6 0,0-1-9 15,0 2-15-15,11-7-16 0,-2-2-12 0,4-10-2 16</inkml:trace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6.57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7EF634-CAAF-4EEF-943C-5AE252575044}" emma:medium="tactile" emma:mode="ink">
          <msink:context xmlns:msink="http://schemas.microsoft.com/ink/2010/main" type="inkDrawing" rotatedBoundingBox="2781,11683 7058,11376 7069,11528 2792,11836" semanticType="strikethrough" shapeName="Other">
            <msink:sourceLink direction="with" ref="{56242CB7-8FE1-4ECE-BA68-2FFA835A59FD}"/>
            <msink:sourceLink direction="with" ref="{425B3B87-E519-4639-ADD1-B4AA179A66E9}"/>
          </msink:context>
        </emma:interpretation>
      </emma:emma>
    </inkml:annotationXML>
    <inkml:trace contextRef="#ctx0" brushRef="#br0">0 200 3 0,'0'0'50'15,"0"0"8"-15,0 0 8 0,0 0 2 16,0 0-6-16,0 0-5 0,0 0-9 16,0 0-13-16,0 0-10 0,103 86-7 15,-78-81-6-15,8-3-3 0,18-2-5 0,6 0-2 16,9-7-2-16,14-6-3 0,10-2-4 16,12-4 0-16,8-3-5 0,13-3-3 15,8 3-3-15,1 0-8 0,1 1-1 16,-1 5 5-16,-1 0 7 0,-4 2 10 15,-3 0 8-15,-3 6-3 0,-2 0 2 0,3-2 0 16,-3 4-4-16,4-2 3 16,3 0-3-16,10 1-4 0,-4 3-9 15,5-1-15-15,-3 2-12 0,2 0-3 16,-3 3 9-16,-7 0 13 0,0 0 6 0,-12 3-1 16,4 5-4-16,-10-2 1 0,-3 3 8 15,-3-3 3-15,-1-2-6 0,-2 1-11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5.60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97AB204-442A-45DA-ABC4-538B8AA52FDE}" emma:medium="tactile" emma:mode="ink">
          <msink:context xmlns:msink="http://schemas.microsoft.com/ink/2010/main" type="inkDrawing" rotatedBoundingBox="11264,5724 13288,5542 13296,5625 11271,5807" shapeName="Other"/>
        </emma:interpretation>
      </emma:emma>
    </inkml:annotationXML>
    <inkml:trace contextRef="#ctx0" brushRef="#br0">0 209 472 0,'0'0'15'0,"0"0"7"0,0 0-2 16,0 0-1-16,0 0-5 0,0 0-4 15,0 0-5-15,0 0-1 0,135-10-2 16,-39-6 0-16,23-4-4 0,27-5 4 15,18-1-2-15,16-3 2 0,11 3-1 16,-2 5 1-16,-8 3-2 0,-22 7-2 16,-26 5 1-16,-30 6-1 0,-26 0 2 15,-23 0-2-15,-24 0 2 0,-12 5-2 16,-12-4 0-16,-6-1 0 0,0 0 2 16,0 0 4-16,3 2 1 0,-1-2-1 0,1 1 2 15,-2-1-3-15,2 2 0 0,-1-2-2 16,1 5-5-16,-2-5-5 0,8 8-19 15,-3-2-62-15,6 8-168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6.0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B8840E5-1930-4B4D-9BBF-059135E1D7F8}" emma:medium="tactile" emma:mode="ink">
          <msink:context xmlns:msink="http://schemas.microsoft.com/ink/2010/main" type="inkDrawing" rotatedBoundingBox="10946,7321 12979,7112 12985,7170 10951,7378" semanticType="underline" shapeName="Other"/>
        </emma:interpretation>
      </emma:emma>
    </inkml:annotationXML>
    <inkml:trace contextRef="#ctx0" brushRef="#br0">0 205 350 0,'0'0'6'0,"0"0"8"16,0 0 6-16,0 0 2 0,150-18-3 0,-51 5-4 16,33-7-5-16,28-2 4 0,23-7-2 15,17 2 1-15,6 1-5 16,-3 5-9-16,-18 7-13 0,-26 5-17 0,-31 4-27 15,-24 5-19-15,-29 3-29 0,-24 8-84 16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6.42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F7248F-0545-4439-B6CA-B2D297CFC352}" emma:medium="tactile" emma:mode="ink">
          <msink:context xmlns:msink="http://schemas.microsoft.com/ink/2010/main" type="inkDrawing" rotatedBoundingBox="11221,8508 13128,8293 13132,8328 11225,8542" semanticType="strikethrough" shapeName="Other">
            <msink:sourceLink direction="with" ref="{DD885411-581C-4BBE-AD6B-14CE27F45BC1}"/>
          </msink:context>
        </emma:interpretation>
      </emma:emma>
    </inkml:annotationXML>
    <inkml:trace contextRef="#ctx0" brushRef="#br0">0 181 511 0,'0'0'36'0,"0"0"-2"16,0 0-9-16,0 0-11 0,0 0-3 0,0 0-2 15,0 0 1-15,0 0 0 0,180 0-3 16,-73-7-1-16,18-2-3 0,20-9-1 16,19-4-1-16,8-2 0 0,5-5-2 15,-3 3-1-15,-11 7-6 0,-22 2-6 16,-21 8-5-16,-28 7-9 0,-21 2-35 0,-25 0-92 16,-13 2-115-16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18.9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2A897B-910B-4623-A004-0112FB7A67BC}" emma:medium="tactile" emma:mode="ink">
          <msink:context xmlns:msink="http://schemas.microsoft.com/ink/2010/main" type="inkDrawing" rotatedBoundingBox="14382,7292 15056,8356 15010,8385 14336,7321" semanticType="callout" shapeName="Other">
            <msink:sourceLink direction="with" ref="{2D7D48FA-AA9C-4408-8893-7D36DB0C0B6F}"/>
            <msink:sourceLink direction="with" ref="{880A97C1-213C-4FCF-8C36-3F20FB38385B}"/>
          </msink:context>
        </emma:interpretation>
      </emma:emma>
    </inkml:annotationXML>
    <inkml:trace contextRef="#ctx0" brushRef="#br0">28 14 313 0,'0'0'66'0,"0"0"-3"0,0 0-14 16,0 0-7-16,0 0-10 0,0 0-7 15,0 0-6-15,0 0-6 0,0 0-3 0,0 0-2 16,-25-14 0-16,25 14 2 0,-3-3 1 16,3 3 0-16,-2 0 0 0,2-2-1 15,-3 2 0-15,3 0-2 16,-1 0-1-16,1 0-1 0,0 0-1 0,0 0-1 16,0 0 1-16,0 0 0 0,0 0 0 15,0 0 1-15,0 0 0 0,0 0-2 16,0 0-1-16,0 0 0 0,0 0 0 15,0 0-1-15,6 5 0 0,-2-2-1 16,1 5 5-16,-1-5-5 0,-2 3 4 0,1 1-4 16,-2-1 0-16,2 0-1 0,-1 1 2 15,1 0-2-15,1 6 2 0,1 1 0 16,-1-1 1-16,4 9 1 0,4-3 0 16,1 11 1-16,2-2-1 0,0 3 1 15,3 2-3-15,5 4 2 0,-2 0-1 16,3 4 0-16,3-1 1 0,5 4-1 15,1 3 0-15,1-1 0 0,4 2-1 16,0 3-1-16,-4-2 0 0,2-1 2 16,-3-2-2-16,-4-5 0 0,2-1-1 0,-7-1 0 15,-2-7 1-15,-4-1-1 0,-3-1 6 16,-3-12-7-16,-8-7 6 0,1-3-6 16,-4-3 1-16,2 1-2 15,-1-1 0-15,1 1-3 0,-3-6-10 0,0 0-18 16,0 0-41-16,0 0-111 0,-21-3-132 0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4.5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79A6C2-2014-4C7E-8779-EA29CDBD3D3F}" emma:medium="tactile" emma:mode="ink">
          <msink:context xmlns:msink="http://schemas.microsoft.com/ink/2010/main" type="writingRegion" rotatedBoundingBox="12842,3130 12986,10649 11740,10673 11596,3154">
            <msink:destinationLink direction="with" ref="{51423A45-3142-4B03-A6D5-9309A38CCBAE}"/>
            <msink:destinationLink direction="with" ref="{2AB02F3F-4CAC-4244-BAE6-2030E469A83E}"/>
          </msink:context>
        </emma:interpretation>
      </emma:emma>
    </inkml:annotationXML>
    <inkml:traceGroup>
      <inkml:annotationXML>
        <emma:emma xmlns:emma="http://www.w3.org/2003/04/emma" version="1.0">
          <emma:interpretation id="{549762D0-3D0D-4D93-8936-E8852D399230}" emma:medium="tactile" emma:mode="ink">
            <msink:context xmlns:msink="http://schemas.microsoft.com/ink/2010/main" type="paragraph" rotatedBoundingBox="12842,3130 12986,10649 11740,10673 11596,31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A73D0-14D5-4497-B8B6-2D0B51B1E6AD}" emma:medium="tactile" emma:mode="ink">
              <msink:context xmlns:msink="http://schemas.microsoft.com/ink/2010/main" type="line" rotatedBoundingBox="12842,3130 12986,10649 11740,10673 11596,3154"/>
            </emma:interpretation>
          </emma:emma>
        </inkml:annotationXML>
        <inkml:traceGroup>
          <inkml:annotationXML>
            <emma:emma xmlns:emma="http://www.w3.org/2003/04/emma" version="1.0">
              <emma:interpretation id="{D26F5649-B341-44A0-BE57-FE18A9FE035E}" emma:medium="tactile" emma:mode="ink">
                <msink:context xmlns:msink="http://schemas.microsoft.com/ink/2010/main" type="inkWord" rotatedBoundingBox="12842,3130 12869,4530 11623,4553 11596,315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3967-255 556 0,'0'0'1'15,"0"0"-1"-15,0 0 0 0,0 0 1 0,0 0 0 16,0 0 1-16,0 0-1 16,0 0 1-16,0 0-1 0,70 142 1 15,-64-91-4-15,2 6 2 0,-2 3-1 16,-2 3-9-16,2 7-3 0,2 4-15 0,-4 6-19 16,1 8-23-16,-4 3-52 0,4 6-82 15</inkml:trace>
          <inkml:trace contextRef="#ctx0" brushRef="#br0" timeOffset="13444.9652">2995 664 543 0,'0'0'31'0,"0"0"1"0,0 0-5 16,-126 164-10-16,113-108-3 0,8 3-2 15,5-4-5-15,18-5 3 0,14-6-4 16,10-10 0-16,7-10-1 0,10-13 0 0,3-11-2 16,1-11 2-16,-3-20 2 0,-5-11-4 15,-6-9 6-15,-15-9-5 0,-11-6 1 16,-8-5 3-16,-12-2-4 0,-3 5 4 15,-8 6 0-15,-7 9-3 0,0 16-3 16,2 12-9-16,7 14-8 0,-6 11-16 16,-3 11-28-16,-9 21-127 0,-5 21-115 15</inkml:trace>
        </inkml:traceGroup>
        <inkml:traceGroup>
          <inkml:annotationXML>
            <emma:emma xmlns:emma="http://www.w3.org/2003/04/emma" version="1.0">
              <emma:interpretation id="{9EDF8DEB-79A5-48D3-A4BD-7CB6C1FAC746}" emma:medium="tactile" emma:mode="ink">
                <msink:context xmlns:msink="http://schemas.microsoft.com/ink/2010/main" type="inkWord" rotatedBoundingBox="12310,6329 12316,6643 12042,6648 12036,6334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282.9239">3316 3048 516 0,'0'0'24'0,"0"0"4"0,0 0-5 15,-32 126-3-15,32-97-7 0,9-4-2 16,14-7 0-16,2-9-1 0,4-6 1 16,4-3-2-16,3-6-3 0,-3-15-1 15,-5 0 2-15,-3-7-1 0,-12-7 3 0,-7 3-1 16,-6-3-1-16,-10 0 2 0,-13 3-6 16,-6 4 2-16,-4 8-6 15,-1 6 1-15,1 8-5 0,-3 6-4 0,6 4-11 16,7 19-23-16,8 3-76 0,6 8-168 15</inkml:trace>
        </inkml:traceGroup>
        <inkml:traceGroup>
          <inkml:annotationXML>
            <emma:emma xmlns:emma="http://www.w3.org/2003/04/emma" version="1.0">
              <emma:interpretation id="{DD885411-581C-4BBE-AD6B-14CE27F45BC1}" emma:medium="tactile" emma:mode="ink">
                <msink:context xmlns:msink="http://schemas.microsoft.com/ink/2010/main" type="inkWord" rotatedBoundingBox="12482,7694 12494,8358 11966,8368 11954,7704">
                  <msink:destinationLink direction="with" ref="{5EF7248F-0545-4439-B6CA-B2D297CFC352}"/>
                </msink:context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14850.3196">3317 4652 627 0,'0'0'6'0,"-26"113"1"0,22-56-3 16,4-3 2-16,17-8-4 0,10-13 1 16,15-16 0-16,4-13 2 0,7-5-3 15,4-29-3-15,0-13 2 0,-6-15-3 16,-9-7 3-16,-15-5 2 0,-15 0-1 15,-12-3 3-15,-10 7 2 0,-14 5 5 16,-18 13-5-16,-2 14 3 0,-10 7-7 16,1 13-4-16,1 11-2 0,4 3-6 15,3 14-3-15,6 8-4 0,2 11-10 16,4 6-32-16,8 7-72 0,2 2-148 0</inkml:trace>
        </inkml:traceGroup>
        <inkml:traceGroup>
          <inkml:annotationXML>
            <emma:emma xmlns:emma="http://www.w3.org/2003/04/emma" version="1.0">
              <emma:interpretation id="{BDED7228-6EDC-406A-8DC8-14BADD50C083}" emma:medium="tactile" emma:mode="ink">
                <msink:context xmlns:msink="http://schemas.microsoft.com/ink/2010/main" type="inkWord" rotatedBoundingBox="12633,9191 12636,9339 12236,9346 12233,9198"/>
              </emma:interpretation>
              <emma:one-of disjunction-type="recognition" id="oneOf3">
                <emma:interpretation id="interp3" emma:lang="" emma:confidence="1">
                  <emma:literal/>
                </emma:interpretation>
              </emma:one-of>
            </emma:emma>
          </inkml:annotationXML>
          <inkml:trace contextRef="#ctx0" brushRef="#br0" timeOffset="15212.7975">3556 5817 615 0,'0'0'6'0,"0"0"2"16,0 0 4-16,0 0-3 0,0 0 1 16,15 115-5-16,32-101-2 0,4-8-2 15,3-6 0-15,-3 0-1 0,-9 0 3 0,-13-6 1 16,-11 1-1-16,-14-7 6 0,-4-4-4 15,-18-9 4-15,-10-1 0 0,-14 4-2 16,-1 6-2-16,-3 5-3 0,2 7-6 16,2 4-8-16,5 0-9 0,4 2-18 15,4 11-41-15,9 9-90 0,1 5-112 0</inkml:trace>
        </inkml:traceGroup>
        <inkml:traceGroup>
          <inkml:annotationXML>
            <emma:emma xmlns:emma="http://www.w3.org/2003/04/emma" version="1.0">
              <emma:interpretation id="{6F58C343-12F6-4B1D-8F2D-54F67F646D9C}" emma:medium="tactile" emma:mode="ink">
                <msink:context xmlns:msink="http://schemas.microsoft.com/ink/2010/main" type="inkWord" rotatedBoundingBox="12442,10460 12446,10660 12151,10665 12147,10465"/>
              </emma:interpretation>
              <emma:one-of disjunction-type="recognition" id="oneOf4">
                <emma:interpretation id="interp4" emma:lang="" emma:confidence="0.5">
                  <emma:literal>.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°</emma:literal>
                </emma:interpretation>
                <emma:interpretation id="interp7" emma:lang="" emma:confidence="0">
                  <emma:literal>I</emma:literal>
                </emma:interpretation>
                <emma:interpretation id="interp8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15567.1975">3511 7088 676 0,'0'0'-2'0,"0"0"8"0,0 0 1 16,-120 125 1-16,111-113 0 0,9 3-1 16,4-5-2-16,16 4 2 0,13-3-2 0,6-11 1 15,6 0 0-15,-1-16-2 0,-7-3 0 16,-4-7 5-16,-10 9 5 0,-13-2 1 15,-5 6 3-15,-5-3-8 0,-5-6-7 16,-13 7-8-16,2-2-14 0,-7 4-27 16,-4 7-108-16,11 4-158 0</inkml:trace>
        </inkml:traceGroup>
      </inkml:traceGroup>
    </inkml:traceGroup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6.91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A831867-06EE-41A6-8280-60E8133CB722}" emma:medium="tactile" emma:mode="ink">
          <msink:context xmlns:msink="http://schemas.microsoft.com/ink/2010/main" type="inkDrawing" rotatedBoundingBox="11360,9860 13617,9550 13629,9638 11373,9949" semanticType="strikethrough" shapeName="Other">
            <msink:sourceLink direction="with" ref="{9CBB94AD-3853-480D-9490-AC50C324E1D3}"/>
          </msink:context>
        </emma:interpretation>
      </emma:emma>
    </inkml:annotationXML>
    <inkml:trace contextRef="#ctx0" brushRef="#br0">2604 6561 206 0,'0'0'34'0,"0"0"7"16,0 0 8-16,0 0-4 0,0 0 2 0,0 0-2 15,151-59-12-15,-72 42-11 0,25-7-8 16,24-2-5-16,24-4-2 0,22-3-2 16,20 1-3-16,12 0-3 0,2 3-4 15,-10 9-13-15,-19 7-33 0,-23 8-18 16,-23 3-8-16,-25 2 0 0,-23 2-34 0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2.69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699040-D0A7-4185-9177-1002F6F9ACD8}" emma:medium="tactile" emma:mode="ink">
          <msink:context xmlns:msink="http://schemas.microsoft.com/ink/2010/main" type="inkDrawing" rotatedBoundingBox="2852,4867 2867,4867 2867,4882 2852,4882" shapeName="Other"/>
        </emma:interpretation>
      </emma:emma>
    </inkml:annotationXML>
    <inkml:trace contextRef="#ctx0" brushRef="#br0">-5917 1479 404 0,'0'0'42'0,"0"0"-2"16,0 0-8-16,0 0-10 0,0 0-15 16,0 0-11-16,0 0-22 0,0 0-58 0,0 0-166 15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15.3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873E030-5B3B-4470-A5CD-881D3095BC98}" emma:medium="tactile" emma:mode="ink">
          <msink:context xmlns:msink="http://schemas.microsoft.com/ink/2010/main" type="inkDrawing" rotatedBoundingBox="8650,5341 8665,5104 8672,5105 8657,5342" semanticType="callout" shapeName="Other">
            <msink:sourceLink direction="with" ref="{27750F0B-9911-4BDA-B7C9-B7B9D5B81A0E}"/>
          </msink:context>
        </emma:interpretation>
      </emma:emma>
    </inkml:annotationXML>
    <inkml:trace contextRef="#ctx0" brushRef="#br0">-97 1717 72 0,'0'0'10'16,"0"0"-6"-16,-14 120-4 0,13-81-2 16,1 1-13-16,0-2-21 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00.43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6B7820-6D68-4188-8A2F-0BDA68C6DE47}" emma:medium="tactile" emma:mode="ink">
          <msink:context xmlns:msink="http://schemas.microsoft.com/ink/2010/main" type="inkDrawing" rotatedBoundingBox="6577,3382 6623,5005 6533,5007 6488,3384" semanticType="callout" shapeName="Other">
            <msink:sourceLink direction="with" ref="{2AB02F3F-4CAC-4244-BAE6-2030E469A83E}"/>
            <msink:sourceLink direction="with" ref="{B6978983-4F20-4796-AD62-EB9200A2ACD5}"/>
          </msink:context>
        </emma:interpretation>
      </emma:emma>
    </inkml:annotationXML>
    <inkml:trace contextRef="#ctx0" brushRef="#br0">-2281-3 519 0,'0'0'-8'0,"0"0"1"0,0 0 8 16,0 0 0-16,0 0 2 0,0 0-6 0,13 167-3 15,2-99-5-15,3 9-5 0,-1 6-6 16,-1 14-9-16,-4 1-25 0,0 6-13 16,-6-4-12-16,-1-8 5 15,-2-10 31-15,-3-10 19 0,0-10 26 0,0-11 18 16,0-7 10-16,-3-4 9 0,-3-5 7 15,-2-3 8-15,-1 0 3 0,3-10 3 16,2 0-3-16,-1-6-10 0,1 0-9 16,2-1-12-16,-1-1-7 0,3 5-9 15,0-1-5-15,0-1-3 0,0-1-3 0,3 2-3 16,2-6-3-16,-1 4-6 0,2 2-24 16,8 5-69-16,-1 0-136 0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4:13.53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09E7A9-E832-46E4-A529-EC77466F56A3}" emma:medium="tactile" emma:mode="ink">
          <msink:context xmlns:msink="http://schemas.microsoft.com/ink/2010/main" type="writingRegion" rotatedBoundingBox="3037,3931 3371,11618 1470,11701 1136,4013">
            <msink:destinationLink direction="with" ref="{111210F9-5A83-4159-B7A4-A9A37C5DF711}"/>
          </msink:context>
        </emma:interpretation>
      </emma:emma>
    </inkml:annotationXML>
    <inkml:traceGroup>
      <inkml:annotationXML>
        <emma:emma xmlns:emma="http://www.w3.org/2003/04/emma" version="1.0">
          <emma:interpretation id="{9BCED16D-A769-446E-907C-7A055E95CD78}" emma:medium="tactile" emma:mode="ink">
            <msink:context xmlns:msink="http://schemas.microsoft.com/ink/2010/main" type="paragraph" rotatedBoundingBox="3037,3931 3371,11618 1470,11701 1136,4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A6BE8B-4954-45DC-B099-C92BF334BFCF}" emma:medium="tactile" emma:mode="ink">
              <msink:context xmlns:msink="http://schemas.microsoft.com/ink/2010/main" type="line" rotatedBoundingBox="3037,3931 3371,11618 1470,11701 1136,4013"/>
            </emma:interpretation>
          </emma:emma>
        </inkml:annotationXML>
        <inkml:traceGroup>
          <inkml:annotationXML>
            <emma:emma xmlns:emma="http://www.w3.org/2003/04/emma" version="1.0">
              <emma:interpretation id="{1DDB2221-096E-4B5A-9786-2A22042A4AE1}" emma:medium="tactile" emma:mode="ink">
                <msink:context xmlns:msink="http://schemas.microsoft.com/ink/2010/main" type="inkWord" rotatedBoundingBox="3037,3931 3126,5986 1453,6059 1364,4003">
                  <msink:destinationLink direction="with" ref="{27750F0B-9911-4BDA-B7C9-B7B9D5B81A0E}"/>
                  <msink:destinationLink direction="with" ref="{A4881532-14AA-4EB0-A5B6-7229A910AEBD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-7303 2401 424 0,'0'0'26'0,"0"0"10"16,0 0 6-16,0 0-3 0,0 0-9 15,0 0-11-15,0 0-12 0,0 0-5 16,0 0-3-16,0 0 0 15,-24 0 0-15,53 7 0 0,10-3-1 0,8-2-3 16,5 2-6-16,8-4-10 0,6 0-16 16,1 0-10-16,2 4-20 0,-6 4-22 15,-3 3-11-15,-7 7-1 0,-1 4 22 16,-5 5 31-16,-5-1 34 0</inkml:trace>
          <inkml:trace contextRef="#ctx0" brushRef="#br0" timeOffset="540.3348">-6793 1876 562 0,'0'0'0'0,"0"0"1"16,-15 119 3-16,19-81-2 0,16-12 5 16,9-10-3-16,8-8 3 0,10-8 0 15,4-19-5-15,-3-10 3 0,-1-6 0 16,-10-7 3-16,-11 0 1 0,-8 0 3 16,-14 0-2-16,-4 3-4 0,-6 7-5 0,-12 8-12 15,-6 8-33-15,-7 15-95 0,-4 2-136 16</inkml:trace>
          <inkml:trace contextRef="#ctx0" brushRef="#br0" timeOffset="145.5052">-6468 2602 5 0,'0'0'29'0,"0"0"15"15,0 0 17-15,0 0 16 0,0 0 2 16,0 0-4-16,0 0-11 0,0 0-10 15,123 27-11-15,-104-30-9 0,10-6-8 16,-6-1-7-16,5 2-5 0,-1-2-2 16,-1 4-6-16,1 0-2 0,6-1-3 0,5-3-2 15,5 3-1-15,4-1-2 0,4 0-5 16,6-3-10-16,0-1-21 16,-1 4-22-16,-4-3-43 0,-1 7-48 15,-17-1-46-15</inkml:trace>
          <inkml:trace contextRef="#ctx0" brushRef="#br0" timeOffset="-634.5417">-6775 654 552 0,'0'0'5'16,"0"0"2"-16,-36 128 3 0,36-82 3 15,3-2-3-15,16-7 1 0,9-8-3 16,5-10-1-16,6-10 1 0,9-9-3 0,6-9-1 16,-1-17 0-16,-5-8 0 0,-6-6 0 15,-9-5 1-15,-9 0 1 16,-15 4 0-16,-5 1 2 0,-4 5-1 0,-13 5-2 15,-7 9-4-15,7 6-4 0,-7 8-7 16,1 5-1-16,-5 2-7 0,-8 11-9 16,4 11-19-16,5 12-34 0,2 3-75 15,0 9-106-15</inkml:trace>
        </inkml:traceGroup>
        <inkml:traceGroup>
          <inkml:annotationXML>
            <emma:emma xmlns:emma="http://www.w3.org/2003/04/emma" version="1.0">
              <emma:interpretation id="{C92D761E-5B2E-4944-B7F9-93504654A462}" emma:medium="tactile" emma:mode="ink">
                <msink:context xmlns:msink="http://schemas.microsoft.com/ink/2010/main" type="inkWord" rotatedBoundingBox="2293,6822 2372,8643 1339,8688 1260,6867">
                  <msink:destinationLink direction="with" ref="{A4881532-14AA-4EB0-A5B6-7229A910AEBD}"/>
                </msink:context>
              </emma:interpretation>
              <emma:one-of disjunction-type="recognition" id="oneOf1">
                <emma:interpretation id="interp1" emma:lang="" emma:confidence="0.5">
                  <emma:literal>of</emma:literal>
                </emma:interpretation>
                <emma:interpretation id="interp2" emma:lang="" emma:confidence="0">
                  <emma:literal>off</emma:literal>
                </emma:interpretation>
                <emma:interpretation id="interp3" emma:lang="" emma:confidence="0">
                  <emma:literal>of.</emma:literal>
                </emma:interpretation>
                <emma:interpretation id="interp4" emma:lang="" emma:confidence="0">
                  <emma:literal>%</emma:literal>
                </emma:interpretation>
                <emma:interpretation id="interp5" emma:lang="" emma:confidence="0">
                  <emma:literal>or</emma:literal>
                </emma:interpretation>
              </emma:one-of>
            </emma:emma>
          </inkml:annotationXML>
          <inkml:trace contextRef="#ctx0" brushRef="#br0" timeOffset="1161.4874">-7019 3599 501 0,'0'0'19'15,"0"0"2"-15,-54 121 0 0,50-79-7 16,4-1-2-16,10-7-6 0,17-11-2 15,2-4 1-15,4-11 3 0,5-8-2 16,-1-3 2-16,-2-16 0 0,-2-5-2 16,-6-4 3-16,-12-8 0 0,-6-1 3 15,-9-3-3-15,0-4-2 0,-15 0-4 16,-8-1-5-16,-5 7-2 0,-5 3-4 0,0 9-3 16,0 15-9-16,-3 11-28 15,1 22-58-15,2 18-115 16,-3 10-47-16</inkml:trace>
          <inkml:trace contextRef="#ctx0" brushRef="#br0" timeOffset="1585.9268">-7449 4855 616 0,'0'0'-1'0,"0"0"1"0,127-54 1 16,-48 29 1-16,16-5 0 0,19-11-1 15,23-15-4-15,14-3-23 0,8-5-194 16,-3 8-58-16</inkml:trace>
          <inkml:trace contextRef="#ctx0" brushRef="#br0" timeOffset="1897.2899">-6623 5250 373 0,'0'0'-257'0</inkml:trace>
        </inkml:traceGroup>
        <inkml:traceGroup>
          <inkml:annotationXML>
            <emma:emma xmlns:emma="http://www.w3.org/2003/04/emma" version="1.0">
              <emma:interpretation id="{AC812F5A-9D27-45B4-8670-5B755EBD7215}" emma:medium="tactile" emma:mode="ink">
                <msink:context xmlns:msink="http://schemas.microsoft.com/ink/2010/main" type="inkWord" rotatedBoundingBox="2597,10107 2598,10122 2583,10123 2582,10108"/>
              </emma:interpretation>
              <emma:one-of disjunction-type="recognition" id="oneOf2">
                <emma:interpretation id="interp6" emma:lang="" emma:confidence="0.5">
                  <emma:literal>.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\</emma:literal>
                </emma:interpretation>
                <emma:interpretation id="interp9" emma:lang="" emma:confidence="0">
                  <emma:literal>`</emma:literal>
                </emma:interpretation>
                <emma:interpretation id="interp10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066.2237">-6186 6720 36 0</inkml:trace>
        </inkml:traceGroup>
        <inkml:traceGroup>
          <inkml:annotationXML>
            <emma:emma xmlns:emma="http://www.w3.org/2003/04/emma" version="1.0">
              <emma:interpretation id="{02DA59C4-E38E-4F32-B190-2AC5B0785631}" emma:medium="tactile" emma:mode="ink">
                <msink:context xmlns:msink="http://schemas.microsoft.com/ink/2010/main" type="inkWord" rotatedBoundingBox="2737,10214 2756,10655 2748,10656 2729,10215"/>
              </emma:interpretation>
              <emma:one-of disjunction-type="recognition" id="oneOf3">
                <emma:interpretation id="interp11" emma:lang="" emma:confidence="1">
                  <emma:literal/>
                </emma:interpretation>
              </emma:one-of>
            </emma:emma>
          </inkml:annotationXML>
          <inkml:trace contextRef="#ctx0" brushRef="#br0" timeOffset="-17422.6901">-6040 6827 397 0,'0'0'-5'0,"0"0"3"0,0 0 2 16,0 0 6-16,0 0 1 0,0 0-4 15,11 127-6-15,-7-58-10 0,1 6-22 16,-4 9-41-16,2 2-65 0</inkml:trace>
        </inkml:traceGroup>
        <inkml:traceGroup>
          <inkml:annotationXML>
            <emma:emma xmlns:emma="http://www.w3.org/2003/04/emma" version="1.0">
              <emma:interpretation id="{F6BAAE91-797D-4688-967E-07842BF0F2D5}" emma:medium="tactile" emma:mode="ink">
                <msink:context xmlns:msink="http://schemas.microsoft.com/ink/2010/main" type="inkWord" rotatedBoundingBox="2573,10818 2574,10833 2559,10834 2558,10819"/>
              </emma:interpretation>
              <emma:one-of disjunction-type="recognition" id="oneOf4">
                <emma:interpretation id="interp12" emma:lang="" emma:confidence="0.5">
                  <emma:literal>.</emma:literal>
                </emma:interpretation>
                <emma:interpretation id="interp13" emma:lang="" emma:confidence="0">
                  <emma:literal>,</emma:literal>
                </emma:interpretation>
                <emma:interpretation id="interp14" emma:lang="" emma:confidence="0">
                  <emma:literal>\</emma:literal>
                </emma:interpretation>
                <emma:interpretation id="interp15" emma:lang="" emma:confidence="0">
                  <emma:literal>`</emma:literal>
                </emma:interpretation>
                <emma:interpretation id="interp16" emma:lang="" emma:confidence="0">
                  <emma:literal>'</emma:literal>
                </emma:interpretation>
              </emma:one-of>
            </emma:emma>
          </inkml:annotationXML>
          <inkml:trace contextRef="#ctx0" brushRef="#br0" timeOffset="2191.9986">-6210 7431 20 0</inkml:trace>
        </inkml:traceGroup>
        <inkml:traceGroup>
          <inkml:annotationXML>
            <emma:emma xmlns:emma="http://www.w3.org/2003/04/emma" version="1.0">
              <emma:interpretation id="{BF9B4425-7AB8-40A2-A443-E3334D4D3DC6}" emma:medium="tactile" emma:mode="ink">
                <msink:context xmlns:msink="http://schemas.microsoft.com/ink/2010/main" type="inkWord" rotatedBoundingBox="2759,11480 2767,11645 2735,11646 2727,11481"/>
              </emma:interpretation>
              <emma:one-of disjunction-type="recognition" id="oneOf5">
                <emma:interpretation id="interp17" emma:lang="" emma:confidence="1">
                  <emma:literal/>
                </emma:interpretation>
              </emma:one-of>
            </emma:emma>
          </inkml:annotationXML>
          <inkml:trace contextRef="#ctx0" brushRef="#br0" timeOffset="-17236.9163">-6025 8093 504 0,'0'0'-18'0,"0"0"-3"16,0 0 2-16,0 0 3 0,0 0 8 16,0 0 6-16,0 0 2 0,0 0 1 0,0 0-3 15,0 0-9-15,-13 72-16 0,22-47-21 16,-5-6-28-16,7 1-12 0,-4-6 1 16,-2 0 17-16</inkml:trace>
        </inkml:traceGroup>
      </inkml:traceGroup>
    </inkml:traceGroup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3:58.17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11210F9-5A83-4159-B7A4-A9A37C5DF711}" emma:medium="tactile" emma:mode="ink">
          <msink:context xmlns:msink="http://schemas.microsoft.com/ink/2010/main" type="inkDrawing" rotatedBoundingBox="2219,9050 3112,11740 1570,12251 678,9561" semanticType="verticalRange" shapeName="Other">
            <msink:sourceLink direction="with" ref="{B3FD2DE0-3EBA-432F-9CC8-EE720AFB20C6}"/>
            <msink:sourceLink direction="with" ref="{5D09E7A9-E832-46E4-A529-EC77466F56A3}"/>
          </msink:context>
        </emma:interpretation>
      </emma:emma>
    </inkml:annotationXML>
    <inkml:trace contextRef="#ctx0" brushRef="#br0">-3042-1920 20 0,'0'0'69'16,"0"0"4"-16,14 122-8 0,-14-71-17 16,0 8-10-16,-9 7-13 0,4 4-8 15,-1 8-9-15,2 2-7 0,1 4-1 0,3-1-1 16,0 1-3-16,0 0 5 0,4 0 2 16,4-3-1-16,-7-3 3 0,4-3-3 15,-5-4 0-15,0-5 2 0,0-2 0 16,0-2 1-16,0-5-2 0,-5-2-1 15,4-1 0-15,-2 0-2 0,1 1 2 16,2 1-2-16,0-1-2 0,0 3 2 16,6-1 0-16,-1 2-3 0,4-4 3 15,0 4 0-15,-3-6 0 0,3-4 3 16,0 1-1-16,2-4-2 0,2 0 0 0,2-4 0 16,3 0-4-16,6-3 3 0,0-3-1 15,3-7 0-15,2-4 1 0,4-4-2 16,0-3 3-16,-4-5 0 0,2-1 3 15,2-2 0-15,-3-4 4 0,6-3 4 16,-1-3 4-16,6 0 1 0,2 0-3 16,8-9-4-16,6 4 3 0,8-8 4 15,7 0 6-15,18-2 0 0,19-9-2 0,22-5-9 16,19-8-4-16,15 1-22 16,11-6-100-16,-2 0-148 0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6:42.9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9884E17-B948-4DE4-B0B8-6F2EE90001A7}" emma:medium="tactile" emma:mode="ink">
          <msink:context xmlns:msink="http://schemas.microsoft.com/ink/2010/main" type="writingRegion" rotatedBoundingBox="18956,14312 27878,13752 27943,14794 19021,15353">
            <msink:destinationLink direction="with" ref="{6BFFEC70-9757-4321-88A9-EAD65CCBC7F5}"/>
          </msink:context>
        </emma:interpretation>
      </emma:emma>
    </inkml:annotationXML>
    <inkml:traceGroup>
      <inkml:annotationXML>
        <emma:emma xmlns:emma="http://www.w3.org/2003/04/emma" version="1.0">
          <emma:interpretation id="{8E85F493-BBF9-4E33-9326-DF4044CC4004}" emma:medium="tactile" emma:mode="ink">
            <msink:context xmlns:msink="http://schemas.microsoft.com/ink/2010/main" type="paragraph" rotatedBoundingBox="18956,14312 27878,13752 27943,14794 19021,15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07FDBB-06EC-4F8D-9D87-E29AE9579391}" emma:medium="tactile" emma:mode="ink">
              <msink:context xmlns:msink="http://schemas.microsoft.com/ink/2010/main" type="line" rotatedBoundingBox="18956,14312 27878,13752 27943,14794 19021,15353"/>
            </emma:interpretation>
          </emma:emma>
        </inkml:annotationXML>
        <inkml:traceGroup>
          <inkml:annotationXML>
            <emma:emma xmlns:emma="http://www.w3.org/2003/04/emma" version="1.0">
              <emma:interpretation id="{543F3DCC-85F3-4E8E-A6D1-823CE499548B}" emma:medium="tactile" emma:mode="ink">
                <msink:context xmlns:msink="http://schemas.microsoft.com/ink/2010/main" type="inkWord" rotatedBoundingBox="18956,14312 25980,13871 26045,14913 19021,1535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1203 237 684 0,'0'0'32'0,"0"0"7"0,0 0-9 16,128-39-14-16,-84 41-10 0,1 13-5 0,-6 11-1 15,-2 6-1-15,-8 6 1 0,-5 9-2 16,-9 5 1-16,-6 2-1 0,-6 2 3 16,-3 1-1-16,-12-4 2 0,-8-2-2 15,-4-2 2-15,0-5 5 0,0-7-4 16,5-4 7-16,2-10-5 0,8-10 0 0,8-7 1 16,1-6 0-16,0 5 5 0,4 1 2 15,16-2-2-15,13-1-3 0,7-3-4 16,10-13-9-16,4-11 0 15,3 1-11-15,0-8-12 0,-1-2-38 0,1-6-123 16,-9 1-139-16</inkml:trace>
          <inkml:trace contextRef="#ctx0" brushRef="#br0" timeOffset="286.8764">2458 200 741 0,'0'0'27'0,"0"0"5"0,0 0-2 16,143 65-15-16,-78-29-6 0,6 4-7 15,1 3-2-15,3 2-1 0,-4 0-1 16,-2-4-3-16,-8 1-3 0,-5-6-15 16,-11-1-13-16,-9-6-21 0,-12-12-45 15,-10-5-105-15,-8-8-98 0</inkml:trace>
          <inkml:trace contextRef="#ctx0" brushRef="#br0" timeOffset="456.8664">3085-4 641 0,'0'0'19'0,"0"0"9"0,-97 148 0 15,58-77-5-15,-4 11-11 0,0 5-6 16,-4 4-6-16,2 0-2 0,5-5-2 0,3-8-20 16,9-6-64-16,8-10-206 0,7-20-25 15</inkml:trace>
          <inkml:trace contextRef="#ctx0" brushRef="#br0" timeOffset="1084.0132">3929 108 357 0,'0'0'84'15,"0"0"-10"-15,0 0-21 0,0 0-11 16,0 0-6-16,0 0-4 0,0 0-2 0,0 0-7 15,0 0-6-15,-65-80-6 0,85 54-3 16,7 5 1-16,6 3 2 0,4 8 1 16,5 6 0-16,2 1-3 0,1 3-1 15,-4 0-3-15,-4 14-3 0,-5 5 0 16,-8 0-4-16,-9 5 2 0,-3 3-1 0,-11 1 0 16,-1 3 0-16,0-2 0 0,-6 1-1 15,-1-9 1-15,1 0-1 16,1-7 1-16,4-8-4 0,-2 12 2 0,3-1 0 15,7 8 2-15,8 7 0 0,4-4 2 16,2 1 0-16,3-6 1 0,-2 4-1 0,-7-3 1 16,-3-3 1-16,-10 3 0 15,-2 3 0-15,-18 1 1 0,-12 12-4 16,-12-7 2-16,-10-2-3 0,1-7-1 16,2-4 0-16,2-7-8 0,6-8-23 0,13-5-59 15,8-3-216-15,16-16-27 0</inkml:trace>
          <inkml:trace contextRef="#ctx0" brushRef="#br0" timeOffset="-575.4677">92 241 324 0,'0'0'59'0,"0"0"-10"0,0 0-14 15,0 0-7-15,0 0-4 0,0 0 2 16,0 0 0-16,0 0 0 0,0 0 0 16,0 0-1-16,-87-11 1 0,84 2-3 15,1 3-1-15,2-11-3 0,2-10-4 16,16 0 0-16,11-5-5 0,8 4 1 16,11 2-1-16,9 4-2 0,10 2 1 15,6 9 0-15,-2 7-7 0,-4 4 0 0,-2 9-2 16,-6 12-3-16,-8 11 3 0,-6 0-1 15,-12 9 1-15,-7 0 0 0,-13 3 0 16,-8 0-4-16,-5 2 2 0,-11-1 1 16,-10-2 2-16,-4-7 1 0,-4-2-1 15,0-8 0-15,8-9 1 0,2-2-2 0,5-10 1 16,8-1-1-16,2-1 0 0,4-3 0 16,-2 0 0-16,2 0 0 0,12 5 0 15,14 1 1-15,4 4-1 16,-2 1 1-16,1 1 0 0,-6 6-1 0,-10-7 0 15,-4 9 1-15,-9 5-1 0,0 4-1 16,-21 11 4-16,-9-1 2 0,-11 1-4 16,-2-3 5-16,-4 1-6 0,1-6-1 15,2-4-6-15,2-4-20 0,13-9-52 16,10-9-232-16,10-1-24 0</inkml:trace>
          <inkml:trace contextRef="#ctx0" brushRef="#br0" timeOffset="1485.0872">4942-60 753 0,'0'0'22'16,"134"-4"4"-16,-59 10-6 0,0 14-14 0,-9 7-3 15,-9 6-5-15,-12 7-1 0,-16 6-1 16,-14 9 2-16,-15 9-1 0,-7 2 5 16,-19 5-3-16,-10-7 2 0,-3-4 1 15,0-10 0-15,3-7 2 0,7-8 0 16,11-11-1-16,12-3 3 0,6-2-1 0,6-3 3 16,17 1-1-16,14-9-3 0,11-3-3 15,8-5-4-15,10-5-7 16,2-12-11-16,-2-5-26 0,5-7-50 0,-7-8-213 15,1-3-17-15</inkml:trace>
          <inkml:trace contextRef="#ctx0" brushRef="#br0" timeOffset="1684.2863">6226-71 803 0,'0'0'22'0,"0"0"4"16,0 0 3-16,155 117-11 0,-85-77-6 16,10 6-8-16,1 2-6 0,0-3-4 0,-1 2-6 15,-8-4-12-15,-1-1-26 16,-11-6-71-16,-7-6-203 0,-16-12-14 0</inkml:trace>
          <inkml:trace contextRef="#ctx0" brushRef="#br0" timeOffset="1842.8402">6905-235 807 0,'0'0'10'0,"0"0"12"0,-57 122 1 16,26-60-1-16,-8 11-10 0,-8 8-8 16,-10 13-3-16,-5 5-11 0,-2 3-22 15,0-8-109-15,7-10-193 0,-3-20-20 16</inkml:trace>
        </inkml:traceGroup>
        <inkml:traceGroup>
          <inkml:annotationXML>
            <emma:emma xmlns:emma="http://www.w3.org/2003/04/emma" version="1.0">
              <emma:interpretation id="{6E92DDFB-6911-489B-92B2-3385643FF5CF}" emma:medium="tactile" emma:mode="ink">
                <msink:context xmlns:msink="http://schemas.microsoft.com/ink/2010/main" type="inkWord" rotatedBoundingBox="26922,13851 27880,13791 27938,14708 26980,14768"/>
              </emma:interpretation>
              <emma:one-of disjunction-type="recognition" id="oneOf1">
                <emma:interpretation id="interp1" emma:lang="" emma:confidence="0.5">
                  <emma:literal>10</emma:literal>
                </emma:interpretation>
                <emma:interpretation id="interp2" emma:lang="" emma:confidence="0">
                  <emma:literal>10%</emma:literal>
                </emma:interpretation>
                <emma:interpretation id="interp3" emma:lang="" emma:confidence="0">
                  <emma:literal>710</emma:literal>
                </emma:interpretation>
                <emma:interpretation id="interp4" emma:lang="" emma:confidence="0">
                  <emma:literal>70</emma:literal>
                </emma:interpretation>
                <emma:interpretation id="interp5" emma:lang="" emma:confidence="0">
                  <emma:literal>10÷0</emma:literal>
                </emma:interpretation>
              </emma:one-of>
            </emma:emma>
          </inkml:annotationXML>
          <inkml:trace contextRef="#ctx0" brushRef="#br0" timeOffset="55165.1644">8179-118 261 0,'0'0'67'0,"0"0"-11"0,0 0-10 0,0 0-6 15,0 0-1-15,0 0-1 0,0 0-4 16,0 0-3-16,0 0-5 0,-35-94-3 16,32 67-5-16,2 9-1 0,-4-7 0 15,1-1-4-15,-1 11 2 0,-1-8-3 16,3 7-3-16,-1-3 0 0,-1 5-1 0,1-1 0 16,-1 1 4-16,4 8-6 0,-2-2 0 15,3 8-1-15,-2 0-3 0,2 0 1 16,0 0 1-16,-3-5-3 15,3 5 0-15,0 0 0 0,-1 0-2 0,-1 0 2 16,-3 19 1-16,-2 7 1 0,1 12 2 16,-2 4 2-16,2 4-1 0,-3 6 1 15,3 1 0-15,-1 4-3 0,2-1 4 16,1 0-4-16,-1-3-1 0,2-3 0 16,0-1-1-16,2-2 1 0,1-1-2 0,0-4 1 15,0-3 0-15,0-12 0 0,0 0 1 16,0-8-2-16,0-1 0 0,0 0-1 15,0-11-1-15,0 1 1 0,0-2 0 16,0 2-2-16,0-1-2 0,0 2-1 16,0-9-8-16,0 0-4 0,0 0-19 15,4 0-31-15,4-11-81 0,1-14-172 16</inkml:trace>
          <inkml:trace contextRef="#ctx0" brushRef="#br0" timeOffset="55593.1365">8676-197 557 0,'0'0'17'0,"0"0"6"16,0 0 8-16,-129 88-5 0,99-43-5 0,1 1-3 16,7 5-3-16,8-2 3 0,8-1-3 15,6-5 3-15,5 0-4 0,14-7 0 16,8-10 0-16,7-4-5 0,5-12-1 15,3-5-1-15,1-5-3 0,2-5 3 16,-3-12 0-16,-2-7 1 0,-3-8 2 16,-4-4-3-16,-6-6 1 0,-3-6-2 15,-7 5 1-15,-5-1-4 0,-6 2 0 16,-6 5-1-16,0 1-7 0,-2 3 5 16,-11 4-8-16,-5 2 1 0,4 8-16 0,-10 6-20 15,-6 5-44-15,-3 8-131 0,-12-4-104 16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7:40.4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4890D86-A554-4971-8BDC-19F48D449338}" emma:medium="tactile" emma:mode="ink">
          <msink:context xmlns:msink="http://schemas.microsoft.com/ink/2010/main" type="inkDrawing" rotatedBoundingBox="18880,17027 29478,15232 29542,15608 18944,17404" shapeName="Other"/>
        </emma:interpretation>
      </emma:emma>
    </inkml:annotationXML>
    <inkml:trace contextRef="#ctx0" brushRef="#br0">202 1653 476 0,'0'0'35'15,"-112"25"8"-15,78-17 0 0,9-1-13 16,8-4-14-16,11-2-9 0,0 1-3 16,6-2 2-16,-3 0 3 0,3 8 3 15,5 3 3-15,13 2 1 0,12 1-2 16,11-10-2-16,11-4 1 0,17 0-1 16,12-4-3-16,13-7-2 0,11-3-4 15,12-5-3-15,9 3 0 0,7-5-2 16,5 2 1-16,2-3 1 0,3-2-3 0,0-2 0 15,5-2-2-15,4-7-3 0,9-4 7 16,13-13-6-16,19-10 8 0,23-10 1 16,31-15 2-16,27-7 1 0,31-4-2 15,25 4 1-15,22 4-2 0,14 3 3 0,6 10-1 16,6 4-1-16,2 9 6 16,2 6-6-16,-3 11 3 0,1 4-1 0,-6 7-3 15,-2 6 2-15,-10 2 1 0,-13 2 2 16,-17 5-2-16,-21 1-1 0,-25 2-2 15,-27 1 0-15,-26-1 1 0,-23 1 3 16,-25-2-1-16,-20 3 0 0,-23 1-3 16,-24 3-2-16,-20 1-1 0,-18 0-2 15,-23 1-9-15,-19 3-27 0,-19 3-79 16,-16-11-201-16,-7-6-19 0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7:39.7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BFFEC70-9757-4321-88A9-EAD65CCBC7F5}" emma:medium="tactile" emma:mode="ink">
          <msink:context xmlns:msink="http://schemas.microsoft.com/ink/2010/main" type="inkDrawing" rotatedBoundingBox="18984,16550 27805,14931 27819,15004 18998,16623" semanticType="underline" shapeName="Other">
            <msink:sourceLink direction="with" ref="{29884E17-B948-4DE4-B0B8-6F2EE90001A7}"/>
          </msink:context>
        </emma:interpretation>
      </emma:emma>
    </inkml:annotationXML>
    <inkml:trace contextRef="#ctx0" brushRef="#br0">120 1626 319 0,'0'0'62'0,"0"0"-5"0,0 0-6 16,0 0-10-16,-114-4-13 0,114 4-9 15,0-4-7-15,0 4-4 0,0 0 2 16,-3 0 2-16,1 0 2 0,2-3 2 16,0 3 1-16,0 0-3 0,0-8 0 15,7 0 0-15,3 2-2 0,13-5-1 0,1 1-2 16,7 7-2-16,16-5-1 16,2 1 0-16,15 3-1 0,6-3-2 15,8 1 0-15,16-3 0 0,8-3-1 16,6-2 0-16,3-3-3 0,2-1 1 0,3-4-1 15,-6 1 1-15,-2-1 0 0,-7 3 0 16,-1-1-1-16,-8 1 1 0,-3 5-1 16,-4 0 0-16,1 1 2 0,-2 2 0 15,5-2 0-15,0-1 0 0,5-1 0 16,6 0-1-16,0-5 0 0,4-2 1 0,4 0-2 16,4-4-4-16,0 5 5 15,0-3-4-15,-1 2 4 0,-3 2 1 16,-3 0-1-16,-1 3 1 0,-2-2-1 0,2 2 0 15,-3 0 0-15,1-3-2 0,-1 2 0 16,1-2 1-16,-1 0-2 0,1 0 2 16,2-2 0-16,1 0 1 0,3-5 0 15,3 1 1-15,8-3-1 0,7-2 2 16,7-2-1-16,8 0 1 0,5 1-1 16,3 2 0-16,4 2 0 0,-1 3 0 0,0 3 0 15,-4 0 0-15,0-3-1 0,2 4 2 16,2-5-2-16,0-1 0 0,3-1 0 15,-2 0 0-15,-1 0-1 0,-2 2 3 16,-3-1-1-16,-4 3 3 0,-1 2 1 16,-7 1 0-16,-7 2 0 0,-10 1-4 0,-6 1 6 15,-12 1-3-15,-6 3 4 0,-10-1-2 16,-12 4-1-16,-6 1-1 16,-9 0-3-16,-7 0 1 0,-8-2-3 15,-7 3-2-15,-11 0-3 0,-2 2-11 0,-8 4-17 16,-8 0-35-16,1-1-129 0,-7-3-114 15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27.7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4BA14CF-2D6E-484E-8C0C-8BD053F512AD}" emma:medium="tactile" emma:mode="ink">
          <msink:context xmlns:msink="http://schemas.microsoft.com/ink/2010/main" type="inkDrawing" rotatedBoundingBox="1789,4737 7202,4077 7782,8844 2370,9504" hotPoints="7274,4298 7637,9113 2821,9475 2459,4660" semanticType="enclosure" shapeName="Square">
            <msink:sourceLink direction="with" ref="{E9B744EA-BF79-467F-8B4E-0D0380E168AA}"/>
            <msink:sourceLink direction="with" ref="{458EE3B2-DF9A-4F94-89FE-3CABD96BDEA0}"/>
            <msink:sourceLink direction="with" ref="{E3AB86B5-CA2A-4608-9929-432B02726B44}"/>
          </msink:context>
        </emma:interpretation>
      </emma:emma>
    </inkml:annotationXML>
    <inkml:trace contextRef="#ctx0" brushRef="#br0">219 726 251 0,'0'0'49'0,"0"0"-5"15,0 0-5-15,0 0-7 0,0 0-6 16,0 0-5-16,0 0-5 0,0 0-2 0,0 0 1 15,-19-107-2-15,19 107 3 0,0-3-2 16,0 2-3-16,-3-1-2 16,3-1-4-16,0 1-2 0,-2-1-2 15,2 2-1-15,0 1-1 0,0 0 2 0,0 0 2 16,0 0-2-16,0 15 1 0,0 8-2 16,0 12 0-16,0 0 0 0,0 3 2 15,0-2-2-15,2 4 1 16,-2 0 0-16,0 2-3 0,0-6 3 0,0 5 0 15,0-1 4-15,0-3-4 0,0 3 3 0,0-2-3 16,0 0-1-16,0-1 1 0,-2 0 0 16,-1 1 0-16,3-1 0 0,0 4-1 15,0-2 0-15,0 3 0 16,0 1 0-16,0-1 2 0,0-1-2 0,0-1 0 16,0-3-2-16,3-1 2 0,-1 1 0 15,-2-2 0-15,0-2 0 0,0 2 2 16,0-1-4-16,0-1 1 0,-2 2 0 15,-2 2 1-15,1 6 4 0,-2 1-3 16,5 1 2-16,0 3-3 0,0-4-1 0,0-5 1 16,0-1-1-16,5-3 2 0,-2-4-1 15,1-7 0-15,-2 0 0 0,-2 4 0 16,0-3 0-16,0 11 1 16,0-3 0-16,-2 0 0 0,-2 2-1 0,-1 1 1 15,1-1-1-15,-1 1 0 0,5-1-1 16,0 1 1-16,0-4-1 0,0 4 1 15,0-3 1-15,0 0-1 0,0 0 0 16,0 1 0-16,-4-2 3 0,4 2-3 16,0-10 3-16,0 4-3 0,-2 4 0 0,2-5 0 15,0 14-1-15,0-9 1 0,0 0-1 16,2-2 1-16,2 0 1 0,1 0-1 16,-5 1 0-16,0 2-1 0,0 4 1 15,0-1 0-15,-5 4 0 0,1 2 1 16,-1 0-1-16,-4 0 1 0,3-3-2 0,-3 0 0 15,5-5 1-15,4-9 1 16,-2 2-1-16,2-1 0 0,0-7-1 16,0 10 1-16,0-3 0 0,0-5 1 15,0 5 0-15,0 1 0 0,2-2 2 0,2 7-3 16,1-9 3-16,-1-2-3 0,-2-5 0 16,1-1 2-16,-2 1-2 0,4-1 1 15,-2 0-1-15,-2 1 1 0,2 0-1 16,-3-10 0-16,0 12 2 0,0-9-2 15,0 6 1-15,0 2 0 0,0-10-2 0,0 9 1 16,0-7-3-16,0 6 3 0,0 2 0 16,-3-1 2-16,2 0 0 0,-2-1-1 15,-2 8 0-15,4-4 0 0,-2 5 0 16,1-6 0-16,-1 1 1 0,2-2-1 16,-4 2-1-16,5-1 0 0,0 0-1 15,0-1 1-15,0-8 1 0,0 9-1 16,0-10 1-16,0 2 0 0,0 7-2 15,0-8 2-15,0 0 1 0,-4 8 0 16,4-9 0-16,0 11 1 0,0-1-1 0,0-12 0 16,0 3 0-16,-2-2 0 0,2 1-1 15,-3-2 1-15,3 4-1 0,0-10-1 16,0 0-1-16,0 0 2 0,0 3-2 16,0-1 2-16,0-1-1 0,0 2 0 15,0-1 1-15,0 1-1 0,0-2 1 16,0 1 0-16,0 7-1 0,0 0 1 15,0-2 0-15,0 2 1 0,3-6 0 16,-1 2 0-16,8 3 1 0,2-2-1 16,-1-1-1-16,-1 1 0 0,4-4 0 0,-5 3 0 15,0-4 1-15,4 4-2 0,-4-3 1 16,6 1-1-16,1 1 1 0,-3 0-1 16,11 0 1-16,-10-2 0 0,14 1-2 15,5 2 2-15,0-5 0 0,15 3-2 16,-2 1 1-16,-4-4-1 0,-3 1-3 0,-6-1 2 15,0 3 0-15,-6-3 0 16,-3 5 2-16,0-2-1 0,0 0 0 16,0 2 1-16,-1-4 1 0,4 1-1 15,-2-2 0-15,11 0 0 0,-1 0-2 0,1 0 1 16,2-2-1-16,1 1 0 0,3-4 1 16,1 1-3-16,-2-3 1 0,-2 7 0 15,-1-3 1-15,-2-2 1 0,-2 2 1 16,-2-2 1-16,1-1-1 0,-3-1 0 15,3 3 2-15,0-3-2 0,5 0 0 0,-1-1 0 16,-1 1 0-16,-1 3 0 16,-2-2 0-16,3 2-2 0,-3-1 2 0,2 2-1 15,1 0-2-15,-3 1 2 0,0-1-1 16,0 3 1-16,0 0 1 0,0 0-1 16,2 0 1-16,1 0-1 0,-1 0 1 15,1 0-1-15,-2 0 1 0,2 0 0 16,-1 0 0-16,2 0-1 0,-4 0 0 15,4 0 0-15,-4 3 0 0,1-3 0 16,2 0 1-16,2 0 1 0,1 0-1 0,-1 0 1 16,5 0 1-16,-1-4-1 0,3 2 1 15,-1-3-1-15,-2 3 0 0,2-2-1 16,-4 1 0-16,-1 2-1 0,-1-2 1 16,-1 3 0-16,1 0-1 0,-5 0 1 15,0 0-2-15,-6 0 2 0,-1 0 0 16,2 0 0-16,-1 0 0 0,11 0 0 15,-5 0 1-15,-4 0-1 0,4-2 0 16,0-3 1-16,-2-1-1 0,-1 2 0 16,-7 2-1-16,1-1 0 0,-6 1 0 0,-3 2-1 15,8-3-1-15,-8 3 1 0,3 0 1 16,-12 0 0-16,13 0 1 0,-7 0 1 16,5-1-1-16,10 1 0 15,-9-4 0-15,11 3 1 0,-5-1 0 0,4-1-1 16,5-2 0-16,-6 3 0 0,-1 1-1 0,1-2 1 15,-9 3 0-15,11-4 0 16,-4 1 0-16,2-1-1 0,6 0 1 16,-9 0-1-16,0-1 1 0,-1 0 0 15,1 2 1-15,-2-2 0 0,3 1 1 0,-1-2-2 16,-6 2 1-16,10 3-2 0,-4-3 0 16,-4 3 0-16,7-1 0 0,-9 2 0 15,1-3-1-15,5-2 0 0,-5 5 0 16,9-1-1-16,-4-1 2 0,-6-1-1 15,11 1 2-15,-5 0 0 0,4 0 2 16,-4 0-2-16,3-2 0 0,-2-1 1 0,-1-1 0 16,7-1-1-16,-1 0 2 0,-1 2-2 15,2-1 0-15,-1 1-2 0,2 1 2 16,-3 0 0-16,4-1-1 0,-2-1 1 16,-1-1-1-16,3 1 1 0,3-2 0 15,-1 2 1-15,1 0-1 0,3-1-1 16,-1-1 1-16,5 5-3 0,-1-2-1 15,1 2-4-15,-3 2-7 0,-1 1-1 16,-6 0-1-16,-6 0 3 0,-3 0 4 0,-4 4 2 16,-5 1 6-16,3 2 2 0,-3-3 2 15,-10-2 3-15,7 4-2 0,-8-1 0 16,-2-2-2-16,7 0 0 0,-9-3 2 16,0 0 1-16,0 0 0 0,1 3 2 15,2-3 2-15,-1 2 1 0,1-2 2 16,-2 0-1-16,2 3 2 0,-1-3-1 15,1 0 2-15,-2 0-2 0,2 0-2 16,-1 0-2-16,7 0-2 0,-3 0-1 16,1 0 0-16,-1-3-1 0,-1-2 0 0,-1 2 1 15,2-2 0-15,3-6 1 0,-4 7 0 16,-2-1 0-16,1 0-1 0,-4-3 0 16,0-1 0-16,0 0 0 0,0-12 2 15,0 13 0-15,0-9 1 0,0-1 1 16,0 1 0-16,0-10-2 0,-3-2-1 15,2-6-2-15,-2 2-1 0,3-1-1 16,-2-1 1-16,2 0-2 0,-3 0 1 0,2-3-1 16,-4-2-3-16,2 2 4 15,-3 1-4-15,0 0 3 0,-3 0 2 0,0 1-1 16,-4-3 0-16,7-3 0 0,-6-3-1 16,1-2 0-16,-2-7 1 0,2-4-2 15,-7 0 2-15,8-1-1 0,-9 1 0 16,6 6-1-16,-2 1 2 0,0 3 0 15,-2 4 0-15,2 1 0 0,2-2-3 0,2 1 4 16,2 1-2-16,0-4 4 0,5-1-2 16,-2 0 2-16,-3-4-2 0,0-1-1 15,0-4 2-15,-5-2-3 16,4-1 1-16,-4-2-1 0,4 2 1 0,-1 3 0 16,-3-3 0-16,1 2-1 0,-1 4 2 15,-1-1-1-15,0 3-3 0,2 1 4 16,-5 6-4-16,7 3 3 0,-1-1 2 15,2 4 0-15,5 1 1 0,-1 3 0 16,-1-3 1-16,1 1-1 0,-3-3-2 0,4-4-1 16,5-2 0-16,0 0-1 0,0-4 0 15,0 4-1-15,5 0 3 0,4 1-1 16,-3 4-1-16,-2 1 0 0,1 3-1 16,-5 7 1-16,0 2 1 0,0-2-1 15,0-2-3-15,-2-7 3 0,-5 6-3 16,1 0 3-16,1 1-2 0,1 4 2 15,-1-3-1-15,1-2 0 0,2-3 1 16,2-1-1-16,0-5 1 0,0-5-2 16,0-1 2-16,2-1-1 0,-2 3 2 0,3 14 0 15,-3 2 2-15,0 11-3 0,0 1 1 16,0-3-1-16,0 4 0 0,0-3 2 16,0 1-2-16,0 1 0 0,0-2 0 15,0-8 0-15,0 9-4 0,0-11 2 16,0 1 0-16,0-2-1 0,1-5 1 0,4 8-1 15,-5 2 2-15,4 8 2 16,-4 0-5-16,0 0 5 0,0 10-3 16,0 1 2-16,0-2 0 0,0 4 0 15,0-4 0-15,0 1 0 0,0 8 0 0,0-2 0 16,0-5-1-16,-4 0 0 0,4 1-1 16,-5 1 0-16,4 1 1 0,-4 0-1 15,1 0 0-15,-8-5 1 0,6 4-1 16,-5-2-1-16,-3 1 1 0,1 1-1 15,-1 1 1-15,-5 2-1 0,-8-1 0 16,1 3 2-16,-11 0-2 0,4 0 2 0,-3 0 0 16,-2 0 0-16,0 0 1 15,-5 3 1-15,1-1-2 0,0 1 1 16,-5-3 0-16,2 0-1 0,-5 0 1 0,2-3 1 16,-3-4-1-16,-2 1 0 0,5 1 1 15,-7-1-2-15,4 1 0 0,-7 3 1 16,6 0 0-16,-5 2 0 0,1 0 1 15,0 0-1-15,-1 0 0 0,2 4 1 16,1 1-1-16,-2-3 1 0,0 1-1 0,4-2 0 16,1 1 1-16,-2 1-2 0,9-1 2 15,-2 2-1-15,-1 1 0 0,5 0 0 16,-2-4 1-16,-2 4 0 0,4-3-2 16,3 1 1-16,-3-2 0 0,-3 3-1 15,1-2 1-15,2-1 0 0,0-1 1 16,0 0 0-16,3 0 0 0,-4 0-1 15,6 0 1-15,2 3-1 0,-7-1 0 16,-3 3 1-16,-3-1-1 0,1 2 0 16,-5 3-1-16,5-1 1 0,-1 5 0 0,-3-1 0 15,4 1 3-15,-1 3-4 0,-4-3 5 16,-9 2-5-16,4 0 1 0,-3-3 0 16,2 1 1-16,-3-2 0 0,10-2-1 15,-1 2 0-15,1-2-1 0,-2 0 1 16,-3 0-1-16,-1 2 2 0,0 0-1 15,1-3-1-15,-1 5 0 0,-4-5 0 16,4-2 1-16,-4 3-1 0,0-4 2 16,4-1 0-16,4-4-1 0,6 2 0 15,5-2 0-15,15 0 0 0,-1 0 1 0,-1 2-2 16,1 1 1-16,-10 1 0 0,3 0-1 16,-1 0 0-16,-1 1 0 0,-5 1 0 15,-2 0 0-15,-3 2-1 0,1 0 1 16,-2-3 1-16,4 1-1 0,2 1 0 15,1 0 1-15,7 2 0 0,1 0 0 0,1-1 1 16,-1-2-1-16,3 4 0 0,8-5-1 16,-2-1 1-16,10-2 1 0,5 1 0 15,3-2 0-15,6-1 0 0,-3 0 0 16,3 0-2-16,-2 0 1 0,-1 0-1 16,2 0-1-16,-4 0 0 0,5 11 0 15,0 11 0-15,0 10 1 0,11 15 1 16,1 11-1-16,3 8 0 0,-1 14-7 15,-4 15-36-15,1 9-235 0,-2 15-30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39:47.7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0C74C88-EF31-44F0-94AC-C613107E54EB}" emma:medium="tactile" emma:mode="ink">
          <msink:context xmlns:msink="http://schemas.microsoft.com/ink/2010/main" type="writingRegion" rotatedBoundingBox="13711,15874 25956,15540 26036,18479 13791,18812"/>
        </emma:interpretation>
      </emma:emma>
    </inkml:annotationXML>
    <inkml:traceGroup>
      <inkml:annotationXML>
        <emma:emma xmlns:emma="http://www.w3.org/2003/04/emma" version="1.0">
          <emma:interpretation id="{ACE16F19-460A-4A5E-B1C5-631B48EA0748}" emma:medium="tactile" emma:mode="ink">
            <msink:context xmlns:msink="http://schemas.microsoft.com/ink/2010/main" type="paragraph" rotatedBoundingBox="13711,15874 25956,15540 25987,16674 13742,17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12C23C-9236-4EAD-B376-BEA9A7971633}" emma:medium="tactile" emma:mode="ink">
              <msink:context xmlns:msink="http://schemas.microsoft.com/ink/2010/main" type="line" rotatedBoundingBox="13711,15874 25956,15540 25987,16674 13742,17007"/>
            </emma:interpretation>
          </emma:emma>
        </inkml:annotationXML>
        <inkml:traceGroup>
          <inkml:annotationXML>
            <emma:emma xmlns:emma="http://www.w3.org/2003/04/emma" version="1.0">
              <emma:interpretation id="{908CF430-E5F0-42D8-AC54-49891E33C4E9}" emma:medium="tactile" emma:mode="ink">
                <msink:context xmlns:msink="http://schemas.microsoft.com/ink/2010/main" type="inkWord" rotatedBoundingBox="13711,15874 18934,15732 18965,16865 13742,1700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165 238 183 0,'0'0'49'0,"0"0"-13"15,0 0 1-15,0 0 0 0,0 0 5 16,0 0 1-16,0 0 0 0,0 0-6 0,0 0-3 16,0 0-8-16,-12-91-7 0,28 75-6 15,4-8-2-15,-1 7-2 0,8-1-1 16,-3 4 0-16,2-1-1 0,-1 2-1 15,-8 4 1-15,1 1 1 0,-8 1-1 16,-5 5 0-16,3 0 0 0,-8 2 2 16,0-3-2-16,0 3-1 0,-3 0 0 15,-13 3-3-15,-11 10 0 0,-10 6-1 16,-7 6 1-16,1 2 0 0,1 1 1 16,1 3-1-16,6 4 2 0,7 1 4 0,5-1-5 15,8 3 4-15,6-3-5 0,5 0-1 16,4-5 1-16,19 2 1 0,13-3 4 15,14-2 2-15,9-6-2 0,11 1-1 16,3 0-1-16,-2-1-2 0,-2-4 2 16,-8-1-3-16,-9 3-1 0,-6-3 0 15,-10 2-1-15,-12-6 0 0,-10 4 0 0,-7 4 0 16,-3 5 1-16,-13 3 1 16,-11-1 2-16,-10-2-2 0,-3-4 1 15,-7-1-2-15,-2-4-1 0,-4 1 1 0,6-6-1 16,1 0-1-16,2-5 1 0,13-1-2 15,4 0 0-15,6-5 1 0,7 0-3 16,7 1 0-16,4-1-4 0,-2 0-12 16,2 0-15-16,-9 0-23 0,-3 0-67 15,2-11-180-15,5-7 2 0</inkml:trace>
          <inkml:trace contextRef="#ctx0" brushRef="#br0" timeOffset="357.6524">165 141 602 0,'0'0'25'16,"0"0"8"-16,0 0 0 0,0 0-11 0,0 0-9 15,0 0-7-15,0 0-2 0,133-73 1 16,-82 64-2-16,2 0-3 0,0 6 0 15,-4-2-1-15,-1 2-2 0,4 3-2 16,-4 0-13-16,-2 0-34 0,2 0-84 16,-1 0-160-16</inkml:trace>
          <inkml:trace contextRef="#ctx0" brushRef="#br0" timeOffset="755.3978">1244 359 574 0,'0'0'29'0,"0"0"5"16,0 0 3-16,0 0-5 0,0 0-9 15,125 40-8-15,-68-12-6 0,2 6-2 16,-1 3-5-16,-2 4 0 0,-1 0-4 15,-6 3 0-15,-6-2-1 0,-2-2 0 16,-8-2-3-16,-8-8-8 0,-2-6-18 16,-10-6-26-16,-7-9-40 0,-1-2-76 15,-5-7-104-15</inkml:trace>
          <inkml:trace contextRef="#ctx0" brushRef="#br0" timeOffset="917.375">1844 209 545 0,'0'0'34'0,"0"0"6"0,0 0-12 16,0 0-3-16,-99 137-8 0,67-81-7 15,-3 1-1-15,2 2-6 0,0 3-2 16,5-2-5-16,1 0-4 0,9-5-6 16,3-5-9-16,6-14-40 0,4-7-85 15,4-10-135-15</inkml:trace>
          <inkml:trace contextRef="#ctx0" brushRef="#br0" timeOffset="1761.4881">2514 131 697 0,'0'0'11'0,"0"0"5"0,0 0 2 15,0 0-4-15,122-52-7 0,-78 49-6 16,5 3-2-16,-1 0-1 0,1 5 0 16,-1 1-5-16,1 3-9 0,-1 4-26 15,3-2-79-15,2 1-180 0</inkml:trace>
          <inkml:trace contextRef="#ctx0" brushRef="#br0" timeOffset="1493.5825">2579 271 360 0,'0'0'51'0,"0"0"1"0,0 0-12 0,0 0-12 15,0 0-5-15,0 0-5 0,0 0-1 16,0 0-4-16,0 0-3 0,4-83-4 15,-4 83-4-15,0 0-1 0,0 15 6 16,-9 9-3-16,-3 9 1 0,6 0-2 16,6-1-1-16,0 2 2 0,6 1 4 15,12-3 2-15,5 1 2 0,6 0 2 0,4-1-2 16,0 0 3-16,0-2-6 16,-2 2-4-16,-5-4-1 0,-4-1-2 15,-8-7-2-15,-8 4 0 0,-3 0 0 0,-3 1 1 16,-9 4 0-16,-12-3 1 0,-3-6-2 15,-5-5 0-15,1-1 0 0,5-8-1 16,-2 1-4-16,-2-4-6 0,1-3-16 16,-1 0-24-16,0 0-64 0,10-8-174 15</inkml:trace>
          <inkml:trace contextRef="#ctx0" brushRef="#br0" timeOffset="2079.0749">3461 273 601 0,'0'0'13'15,"0"0"7"-15,0 0 6 0,127 99-2 0,-84-63-6 16,4 4-4-16,0 2-7 0,-4 2-3 16,-1-1-2-16,-4 0-2 0,-4 2-2 15,-1-6-1-15,-5 1-4 16,-4-6-9-16,-5 1-12 0,-5-14-42 0,-5-7-53 15,-8-8-126-15</inkml:trace>
          <inkml:trace contextRef="#ctx0" brushRef="#br0" timeOffset="2259.2599">3944 342 540 0,'0'0'39'0,"0"0"4"0,-68 150-9 0,41-92-12 16,2 5-12-16,-2 1-5 0,3 0-5 0,0-2-4 16,0-3-5-16,1-3-7 15,0-5-47-15,4-7-124 0,4-13-101 16</inkml:trace>
          <inkml:trace contextRef="#ctx0" brushRef="#br0" timeOffset="2911.3657">4669 268 285 0,'0'0'63'0,"0"0"-12"0,0 0-10 16,0 0 0-16,0 0 1 0,0 0-9 15,0 0 2-15,0 0-14 0,0 0 1 16,0 0-5-16,-47-61-1 15,47 55-4-15,0-8-1 0,8-6-1 0,7 5-1 16,6-3-1-16,6 6-1 0,4 2 0 16,2 5 0-16,5 5-2 0,0 0-2 15,-1 7 0-15,-2 7-2 0,-7 5 0 16,-5 3-1-16,-10 4 3 0,-5-8-4 16,-8 4 5-16,0 3-4 0,0-9-1 0,-6 5 2 15,0-7-2-15,-2-3 1 0,2 2 1 16,3-8-1-16,3 10 0 0,0 2 2 15,17 8-2-15,7 8 2 16,6-1 1-16,8 2 2 0,2 1 2 0,2-3 2 16,-4-2 3-16,-10 0-3 0,-7-9-1 0,-12 0-2 15,-9 0 0-15,-13 1 0 0,-26 8-4 16,-21-5-5-16,-22 1-13 16,-11-2-37-16,-3-12-250 0,3-3-33 15</inkml:trace>
        </inkml:traceGroup>
        <inkml:traceGroup>
          <inkml:annotationXML>
            <emma:emma xmlns:emma="http://www.w3.org/2003/04/emma" version="1.0">
              <emma:interpretation id="{BBC41EF2-3026-4EDA-9174-0C0F3672C1E9}" emma:medium="tactile" emma:mode="ink">
                <msink:context xmlns:msink="http://schemas.microsoft.com/ink/2010/main" type="inkWord" rotatedBoundingBox="19890,15906 21963,15850 21985,16659 19913,1671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8233.4755">6695 79 567 0,'0'0'23'16,"0"0"4"-16,0 0-3 0,0 0-4 15,0 0-6-15,0 0-3 0,0 0 4 16,-108 159-3-16,75-106 2 0,-8 5-3 0,2-2-2 16,-3 1-1-16,1-1-2 0,5 0 0 15,-1-4-4-15,5-1 1 0,4-6-2 16,4-1 0-16,4-7-2 0,8-13 0 15,6-8-2-15,3-10-2 0,3-6-6 16,-1 0-14-16,1 0-29 0,0 2-117 16,0-2-131-16</inkml:trace>
          <inkml:trace contextRef="#ctx0" brushRef="#br0" timeOffset="7975.1136">6240 177 260 0,'0'0'57'0,"0"0"-2"16,0 0-4-16,0 0-2 0,0 0-4 0,0 0-9 15,0 0-6-15,0 0-6 0,0 0-4 16,0 0 1-16,-35-25-3 0,32 22-2 15,2 3-5-15,1-2-4 0,-3 2 1 16,3 0-2-16,0 0 2 0,9 16 7 16,13 9-4-16,7 11 3 0,8 2-4 15,5 2-1-15,6-2 0 0,8 0-2 0,1 0-1 16,0-4-3-16,0-1-1 16,-2-4-1-16,-10-6 0 0,-3 0 0 15,-9-7-1-15,-11-5 1 0,-8-4-2 0,-8-3 1 16,-6-4 0-16,0 0-1 0,0 0-1 15,3 0-7-15,-2 0-15 0,-1 0-23 16,0 0-54-16,0-14-140 0,-10-10-64 16</inkml:trace>
          <inkml:trace contextRef="#ctx0" brushRef="#br0" timeOffset="8695.7709">7313 83 424 0,'0'0'47'0,"0"0"11"0,0 0-9 16,0 0-12-16,0 0-12 0,0 0-1 0,0 0 1 15,0 0 1-15,0 0-5 16,0 0-4-16,17-73-7 0,-14 73-4 0,3 0 0 15,3 7 1-15,4 15 3 0,1 14-1 16,-1 9 5-16,-2 4-6 0,-5 6 4 16,1 1-7-16,-5-3-1 0,1 0 0 15,-3-5-3-15,1-3 1 0,2-4-2 16,-1-11-1-16,-2-5 1 0,3-7 0 0,-3 1-1 16,0-2-2-16,0-9-2 0,0 1-3 15,0-9-10-15,0 0-14 16,0 0-25-16,0 0-65 0,1 3-182 0,4-3 4 15</inkml:trace>
          <inkml:trace contextRef="#ctx0" brushRef="#br0" timeOffset="9190.917">8134 174 326 0,'0'0'58'0,"0"0"-1"0,0 0-16 16,0 0-8-16,0 0-8 0,0 0-6 16,0 0-4-16,0 0-6 0,0 0-1 15,4-40-2-15,-22 40 0 0,-6 15 2 0,-7 10 5 16,5 10-1-16,-1 5 5 16,5 4-2-16,7 1-4 0,4 0-1 15,6-7-4-15,5 2-1 0,0 0 0 0,11-6 3 16,7-2-2-16,5-7 1 0,5-8-3 15,-7-6 1-15,6-8-1 0,0-3 2 16,-3-11 2-16,6-13 0 0,-2-6 1 16,-9-8-1-16,-4-5-1 0,-3-2 0 15,-6-1-1-15,-3 4-1 0,-3 2 0 16,-4 4-1-16,-10 3-6 0,-1 5 1 0,3 8-7 16,-1 2 0-16,5 9-6 0,0 5-6 15,4 0-15-15,4 4-18 0,-9-3-50 16,3 1-66-16,0 0-111 0</inkml:trace>
        </inkml:traceGroup>
        <inkml:traceGroup>
          <inkml:annotationXML>
            <emma:emma xmlns:emma="http://www.w3.org/2003/04/emma" version="1.0">
              <emma:interpretation id="{2745FA01-9F02-44B9-8D6E-F1C6918C956F}" emma:medium="tactile" emma:mode="ink">
                <msink:context xmlns:msink="http://schemas.microsoft.com/ink/2010/main" type="inkWord" rotatedBoundingBox="22807,15795 23731,15770 23753,16594 22829,16619"/>
              </emma:interpretation>
            </emma:emma>
          </inkml:annotationXML>
          <inkml:trace contextRef="#ctx0" brushRef="#br0" timeOffset="10579.3555">9218 311 181 0,'0'0'60'15,"0"0"-2"-15,0 0-2 0,0 0-5 16,0 0-6-16,0 0-6 0,0 0-1 15,0 0-7-15,0 0-2 0,0 0-6 16,-56-25-5-16,47 25 0 0,0 0-1 16,-9 0 1-16,12 0-1 0,-3 0 0 0,3 0-2 15,6 0-3-15,-3 0 1 0,3 0-1 16,-1 0-1-16,-2 0 0 16,1 0-2-16,2 0-1 0,0 0 1 15,0 0 0-15,0 0 0 0,23 0-1 0,7 0 0 16,16 0-2-16,5 0-1 0,8 0-2 15,12-4 1-15,8 0 0 0,7-3-1 16,1 4 0-16,-1-5 0 0,-9 0-3 16,-8 2-3-16,-14 0 4 0,-19 1-6 15,-5 1 6-15,-15 2-1 0,-8 0 2 0,1 2 0 16,-9 0-1-16,0-3-1 0,0 3-2 16,1 0 1-16,2-2-3 0,-3 2-2 15,0 0-5-15,0-2-6 16,0 0-12-16,-4-3-14 0,-13 4-27 0,-7-2-50 15,6 1-112-15,-12 0-60 0</inkml:trace>
          <inkml:trace contextRef="#ctx0" brushRef="#br0" timeOffset="10819.3671">9534-82 611 0,'0'0'36'16,"0"0"2"-16,0 0-2 0,0 0-13 16,0 0-8-16,0 0-3 0,0 0 0 15,0 0 4-15,28 146-3 0,-13-88 0 16,-1 4 1-16,-1-2-8 0,-5 4 0 16,4 0-6-16,-3-4-2 0,-3 0 2 0,0 0-4 15,-2-8-7-15,-4-4-30 0,0-5-84 16,0-16-193-16,-4-9-20 0</inkml:trace>
        </inkml:traceGroup>
        <inkml:traceGroup>
          <inkml:annotationXML>
            <emma:emma xmlns:emma="http://www.w3.org/2003/04/emma" version="1.0">
              <emma:interpretation id="{29157C3F-5F09-4603-BFEF-ED1417E31497}" emma:medium="tactile" emma:mode="ink">
                <msink:context xmlns:msink="http://schemas.microsoft.com/ink/2010/main" type="inkWord" rotatedBoundingBox="24654,15579 25956,15544 25980,16427 24678,16462"/>
              </emma:interpretation>
              <emma:one-of disjunction-type="recognition" id="oneOf2">
                <emma:interpretation id="interp2" emma:lang="" emma:confidence="0.5">
                  <emma:literal>10</emma:literal>
                </emma:interpretation>
                <emma:interpretation id="interp3" emma:lang="" emma:confidence="0.5">
                  <emma:literal>. o</emma:literal>
                </emma:interpretation>
                <emma:interpretation id="interp4" emma:lang="" emma:confidence="0">
                  <emma:literal>I o</emma:literal>
                </emma:interpretation>
                <emma:interpretation id="interp5" emma:lang="" emma:confidence="0">
                  <emma:literal>, o</emma:literal>
                </emma:interpretation>
                <emma:interpretation id="interp6" emma:lang="" emma:confidence="0">
                  <emma:literal>1 o</emma:literal>
                </emma:interpretation>
              </emma:one-of>
            </emma:emma>
          </inkml:annotationXML>
          <inkml:trace contextRef="#ctx0" brushRef="#br0" timeOffset="11944.1811">10974-22 264 0,'0'0'43'0,"0"0"-12"0,0 0-3 16,0 0-4-16,0 0-1 0,0 0 2 0,0 0 0 16,0 0 3-16,0 0 3 0,-14-23-3 15,14 12-1-15,-1 2-5 0,1 1-3 16,-3-13-4-16,3 10-5 0,-2-8 1 15,2 0 2-15,-4-1 0 0,2 1 0 16,-1 2-2-16,2 2 1 0,-2 5-2 16,3 3 1-16,0 7 1 0,-2-1-1 15,2 1-2-15,0-3-2 0,-3 2-2 16,3-3-2-16,0 2-2 0,0 2-1 16,0 0-1-16,0 2 2 0,0 22 1 0,0 10 3 15,8 17-1-15,-2 4 3 0,0 6 0 16,1 2 4-16,-1-2 3 0,2 4-5 15,-2-4 3-15,0-1-5 16,-2-5-4-16,4-3 3 0,-4-9-2 0,1-5-1 16,-1-3 0-16,-2-12-1 0,1-8-1 15,-2-2-1-15,1-7 1 0,-2 1-1 16,3 3 1-16,-3-10 1 0,0 0-2 16,0 0 0-16,0 1-1 0,1 2-3 15,-1-3-4-15,0 0-10 0,0 0-25 0,0 0-31 16,0 0-96-16,0-10-149 0</inkml:trace>
          <inkml:trace contextRef="#ctx0" brushRef="#br0" timeOffset="12360.542">12005-254 530 0,'0'0'39'0,"0"0"1"0,0 0-16 15,0 0-16-15,0 0-4 0,0 0 0 16,0 0 0-16,-137 114 6 0,97-41-3 16,5 7 4-16,3 3 3 0,11-3-4 15,9-4 4-15,12-6-5 0,3-9-1 16,17-7 2-16,10-12 0 0,12-9 2 16,8-14 2-16,2-9 2 0,4-10 1 0,-3-17-4 15,-1-11 2-15,-5-9-5 0,-8-12 0 16,-6-6-3-16,-10-7-7 0,-10-9 3 15,-8-4-6-15,-5-6 2 0,-14 1-3 16,-10 0-11-16,-14 7-25 0,-13 13-65 16,-19 11-209-16,-25 12-22 0</inkml:trace>
        </inkml:traceGroup>
      </inkml:traceGroup>
    </inkml:traceGroup>
    <inkml:traceGroup>
      <inkml:annotationXML>
        <emma:emma xmlns:emma="http://www.w3.org/2003/04/emma" version="1.0">
          <emma:interpretation id="{1C893906-A382-400F-8699-15603BC0493E}" emma:medium="tactile" emma:mode="ink">
            <msink:context xmlns:msink="http://schemas.microsoft.com/ink/2010/main" type="paragraph" rotatedBoundingBox="16298,17625 24235,17320 24280,18468 16342,1877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1F62A7-3D34-40BB-973A-250E3952479C}" emma:medium="tactile" emma:mode="ink">
              <msink:context xmlns:msink="http://schemas.microsoft.com/ink/2010/main" type="inkBullet" rotatedBoundingBox="16312,17998 17322,17959 17335,18297 16325,18336"/>
            </emma:interpretation>
            <emma:one-of disjunction-type="recognition" id="oneOf3">
              <emma:interpretation id="interp7" emma:lang="" emma:confidence="0">
                <emma:literal>-</emma:literal>
              </emma:interpretation>
            </emma:one-of>
          </emma:emma>
        </inkml:annotationXML>
        <inkml:trace contextRef="#ctx0" brushRef="#br0" timeOffset="15556.2625">2647 2207 215 0,'0'0'66'15,"0"0"8"-15,0 0-10 0,0 0-15 0,0 0-10 16,0 0-5-16,0 0-7 0,0 0-6 15,0 0-6-15,-53-11-3 0,53 11 3 16,0 0 0-16,5-1 2 0,19-2-2 16,13-2-3-16,16-1-3 0,4-6-3 15,2 1-1-15,-2 0-10 0,-5 0 5 0,-1 3-6 16,-7 2 4-16,-3 1-1 0,-16 2-3 16,2 3-8-16,-7 0-13 15,-2 0-26-15,3 0-43 0,-5 0-50 16,-5 3-58-16</inkml:trace>
        <inkml:trace contextRef="#ctx0" brushRef="#br0" timeOffset="15756.5468">2741 2466 570 0,'0'0'59'0,"0"0"0"0,0 0-17 15,0 0-19-15,0 0-13 0,0 0-5 0,0 0-1 16,0 0-1-16,122-16-2 0,-42-2-1 16,19-4-3-16,11 0-5 0,6-2-24 15,4 0-85-15,-7-3-189 0,-5-2-4 16</inkml:trace>
      </inkml:traceGroup>
      <inkml:traceGroup>
        <inkml:annotationXML>
          <emma:emma xmlns:emma="http://www.w3.org/2003/04/emma" version="1.0">
            <emma:interpretation id="{BF71C33E-034D-407F-98E5-424C2DD889BE}" emma:medium="tactile" emma:mode="ink">
              <msink:context xmlns:msink="http://schemas.microsoft.com/ink/2010/main" type="line" rotatedBoundingBox="18407,17544 24236,17320 24280,18468 18452,18692"/>
            </emma:interpretation>
          </emma:emma>
        </inkml:annotationXML>
        <inkml:traceGroup>
          <inkml:annotationXML>
            <emma:emma xmlns:emma="http://www.w3.org/2003/04/emma" version="1.0">
              <emma:interpretation id="{CE7F3A41-36D2-4603-A5CA-FDD7144775D3}" emma:medium="tactile" emma:mode="ink">
                <msink:context xmlns:msink="http://schemas.microsoft.com/ink/2010/main" type="inkWord" rotatedBoundingBox="18409,17598 19491,17556 19533,18651 18452,18692"/>
              </emma:interpretation>
              <emma:one-of disjunction-type="recognition" id="oneOf4">
                <emma:interpretation id="interp8" emma:lang="" emma:confidence="1">
                  <emma:literal/>
                </emma:interpretation>
              </emma:one-of>
            </emma:emma>
          </inkml:annotationXML>
          <inkml:trace contextRef="#ctx0" brushRef="#br0" timeOffset="25259.2316">4810 1883 312 0,'0'0'68'0,"0"0"8"15,0 0-13-15,0 0-20 0,0 0-11 16,0 0-10-16,0 0-4 0,0 0-4 16,-114-40-1-16,114 40-2 0,-3-3-3 15,3 3 1-15,18-5-1 0,12-1 0 0,15 0 1 16,6-3-2-16,6 0-2 16,5-1 0-16,1-4 0 0,2 1-1 15,-4-3-1-15,-4 3 1 0,-6 2 1 0,-7 0-1 16,-12 8 1-16,-13-3 0 0,-4 6-1 15,-6 0 0-15,0 0-1 0,0 0 2 16,-4 0 0-16,-1 3 1 0,2 10-1 16,3 11 1-16,-6 6 1 0,-1 10-1 15,-2 5 2-15,0 4-2 0,-2 8 2 16,-5 2 5-16,1 8-4 0,-3-2 2 0,3 4-5 16,-3-3-4-16,1 0 4 0,2-1-4 15,-1-4 1-15,1-3-3 0,0-5-2 16,1-7 1-16,1-3 1 0,-1-15 1 15,2 1 1-15,2-13-2 0,-2-8-2 16,1 7 0-16,2-9 0 0,-3 2-2 16,3 0 0-16,0-8-6 0,0 0-10 15,0 0-26-15,0-1-50 0,0-26-154 16,9-10-75-16</inkml:trace>
          <inkml:trace contextRef="#ctx0" brushRef="#br0" timeOffset="25486.475">5141 2370 625 0,'0'0'12'0,"0"0"11"0,0 0 7 15,0 0-4-15,0 0-9 0,0 0-11 0,0 0-5 16,114-24 2-16,-60 13-2 0,0-1 0 15,5-3-1-15,-1 2-3 0,0-2-2 16,3-3-14-16,2 0-35 0,1-2-113 16,0 1-127-16</inkml:trace>
        </inkml:traceGroup>
        <inkml:traceGroup>
          <inkml:annotationXML>
            <emma:emma xmlns:emma="http://www.w3.org/2003/04/emma" version="1.0">
              <emma:interpretation id="{B6E7701D-A999-4AE6-BEB0-1AD2896618FF}" emma:medium="tactile" emma:mode="ink">
                <msink:context xmlns:msink="http://schemas.microsoft.com/ink/2010/main" type="inkWord" rotatedBoundingBox="19981,17535 21574,17474 21616,18544 20022,18606"/>
              </emma:interpretation>
              <emma:one-of disjunction-type="recognition" id="oneOf5">
                <emma:interpretation id="interp9" emma:lang="" emma:confidence="0.5">
                  <emma:literal>60</emma:literal>
                </emma:interpretation>
                <emma:interpretation id="interp10" emma:lang="" emma:confidence="0">
                  <emma:literal>80</emma:literal>
                </emma:interpretation>
                <emma:interpretation id="interp11" emma:lang="" emma:confidence="0">
                  <emma:literal>600</emma:literal>
                </emma:interpretation>
                <emma:interpretation id="interp12" emma:lang="" emma:confidence="0">
                  <emma:literal>Go</emma:literal>
                </emma:interpretation>
                <emma:interpretation id="interp13" emma:lang="" emma:confidence="0">
                  <emma:literal>00</emma:literal>
                </emma:interpretation>
              </emma:one-of>
            </emma:emma>
          </inkml:annotationXML>
          <inkml:trace contextRef="#ctx0" brushRef="#br0" timeOffset="26291.324">6450 2020 483 0,'0'0'29'0,"0"0"4"0,0 0 0 0,0 0-15 15,0 0-6-15,0 0-2 0,0 0 3 16,0 0-1-16,0 0 1 0,-18 2-2 16,18-2-2-16,-3 0-1 0,3 0 1 15,-1 0-1-15,1 0 0 0,0 0-1 16,0 0-1-16,0 0-1 0,0 0 0 16,4-9 0-16,10-2-2 0,5-3 1 0,4-2 0 15,-2-1 0-15,1 2 0 0,2-2 0 16,3-2-1-16,-1 0 1 0,3 1-1 15,1-1-1-15,-2 0 0 0,-2 2 0 16,-8 4 0-16,0 2 0 0,-8 4 2 16,1-4-1-16,1 1 2 0,-8 7-1 0,5-8 1 15,-6 4 0-15,2 0-1 16,-1-6 0-16,-1 8-2 0,-1-4-1 16,1 1 0-16,-3-2 1 0,0 4-1 15,0 1 0-15,0-2 0 0,0 7 1 0,0-3-1 16,0 3 0-16,0-1 0 0,0-2-2 15,0 0 2-15,0 2-1 0,0-2 0 16,0 2 1-16,-3 1 0 0,1-3-1 16,-1 3 1-16,2 0 0 0,-2 0-1 15,-8 0 2-15,1 0-1 0,-8 0 0 0,-6 3-1 16,1 2 0-16,-2 9 0 16,-1 0 1-16,1 10-1 0,-2 2 0 15,-2 4 0-15,-4 4-2 0,0 8 4 0,-2 4-2 16,-1 5 3-16,6 5 1 0,0 1-1 15,6 4 5-15,4 0-4 0,7-1 6 16,2 2-5-16,7-2-2 0,4 0 0 16,0-5-2-16,10-4 0 0,8 0 1 15,9-7 0-15,7-6-1 0,5-7 3 16,3-10-4-16,1-7 1 0,2-9 1 0,-1-5-2 16,-3 0 3-16,-7-14-2 0,-2-6 2 15,-8-16-1-15,-8-3 0 0,-4-10-2 16,-7-6 1-16,-5-1-1 0,-14-3 0 15,-10 6 0-15,-7 9-1 0,-4 11-3 16,-7 8 3-16,-3 13 0 0,0 7 0 0,-2 5 1 16,2 8-3-16,2 13 0 15,5 6-5-15,5 3-3 0,7 3-10 16,8 2-11-16,6-3-9 0,11-2-8 16,1 2-11-16,6-2-23 0,10-5-53 0,10-5-81 15</inkml:trace>
          <inkml:trace contextRef="#ctx0" brushRef="#br0" timeOffset="26754.2282">7728 1907 451 0,'0'0'41'0,"0"0"5"0,0 0-15 0,0 0-13 15,0 0-6-15,0 0 2 0,0 0 0 16,-128 135 3-16,103-81 3 0,5 7-5 16,5-2 2-16,8-3-5 0,7-4-5 15,0-4 0-15,16-5-2 0,4-8-1 16,8-6 1-16,4-10 1 0,2-5 2 0,2-14 1 16,2 0 1-16,-2-18 1 0,-1-10 1 15,-7-10-3-15,-7-5 0 0,-7-10-2 16,-8-3-2-16,-6-4 0 15,-2 1-7-15,-13 5 3 0,-7 4-5 0,-2 7 2 16,-5 10 1-16,-2 9-5 0,0 7-4 16,-5 10-10-16,2 1-23 0,-2 6-55 15,1 0-202-15,11 6-18 0</inkml:trace>
        </inkml:traceGroup>
        <inkml:traceGroup>
          <inkml:annotationXML>
            <emma:emma xmlns:emma="http://www.w3.org/2003/04/emma" version="1.0">
              <emma:interpretation id="{D0D25C6D-D46B-4980-9350-0A95F57473FA}" emma:medium="tactile" emma:mode="ink">
                <msink:context xmlns:msink="http://schemas.microsoft.com/ink/2010/main" type="inkWord" rotatedBoundingBox="22815,17374 24236,17320 24258,17892 22837,17947"/>
              </emma:interpretation>
              <emma:one-of disjunction-type="recognition" id="oneOf6">
                <emma:interpretation id="interp14" emma:lang="" emma:confidence="0.5">
                  <emma:literal>.</emma:literal>
                </emma:interpretation>
                <emma:interpretation id="interp15" emma:lang="" emma:confidence="0">
                  <emma:literal>-</emma:literal>
                </emma:interpretation>
                <emma:interpretation id="interp16" emma:lang="" emma:confidence="0">
                  <emma:literal>,</emma:literal>
                </emma:interpretation>
                <emma:interpretation id="interp17" emma:lang="" emma:confidence="0">
                  <emma:literal>v</emma:literal>
                </emma:interpretation>
                <emma:interpretation id="interp18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27091.5767">9105 1784 708 0,'0'0'-6'0,"0"0"9"0,0 0 2 0,14 137-1 15,-4-103 1-15,1-2-2 0,2-6 1 0,5-1 3 16,-7-10 2-16,7-2 5 0,-5-6 7 16,8-5 3-16,12-2-3 15,8 0-3-15,16-11-6 0,8-9-4 16,8-4-2-16,19-16-2 0,13-8-1 0,19-15-5 15,20-11-4-15,18-18-34 0,22-22-268 16,17-20-35-16</inkml:trace>
        </inkml:traceGroup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49.0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A5FE7DC-86C5-49F5-BCD3-E90AE3ACF59F}" emma:medium="tactile" emma:mode="ink">
          <msink:context xmlns:msink="http://schemas.microsoft.com/ink/2010/main" type="inkDrawing" rotatedBoundingBox="3214,3529 12378,5190 11079,12359 1915,10698" semanticType="enclosure" shapeName="Other">
            <msink:sourceLink direction="with" ref="{D97FF4B2-574A-4896-828D-483C3437C7E5}"/>
            <msink:sourceLink direction="with" ref="{37E55B37-E442-4808-AA65-E3E8105FE5C9}"/>
            <msink:sourceLink direction="with" ref="{44E18C88-6E94-4754-82F0-80B772A102CB}"/>
            <msink:sourceLink direction="with" ref="{A3B453A0-76EC-4052-B44B-C7633465F947}"/>
            <msink:sourceLink direction="with" ref="{FAE5E688-94FE-4081-9062-A93F55571AD8}"/>
            <msink:sourceLink direction="with" ref="{9E4BDF88-D151-44D0-BE57-127E138458EC}"/>
            <msink:sourceLink direction="with" ref="{DDDF54DA-0BE3-4E48-BC1B-9AD08977650E}"/>
            <msink:sourceLink direction="with" ref="{40DC07C1-3296-4D4B-A2F1-3753537A134E}"/>
            <msink:sourceLink direction="with" ref="{8086F0D2-5F63-4260-BE58-4B55C734BF35}"/>
            <msink:sourceLink direction="with" ref="{7469EF47-1053-42A9-B331-6487DB1373EF}"/>
            <msink:sourceLink direction="with" ref="{C795AC41-AE0E-4CA5-8A57-3114C3817628}"/>
            <msink:sourceLink direction="with" ref="{DF09C6BB-4228-4DFC-B8C2-FFA10ACEDE2C}"/>
            <msink:sourceLink direction="with" ref="{0B5F2D58-E81C-4B01-92A1-6035CE048AB7}"/>
            <msink:destinationLink direction="to" ref="{9987EF22-1ABC-49A2-9B52-070291760B64}"/>
            <msink:destinationLink direction="from" ref="{110E8A54-3FBA-48A5-A8D1-2320E0151E38}"/>
            <msink:destinationLink direction="to" ref="{110E8A54-3FBA-48A5-A8D1-2320E0151E38}"/>
          </msink:context>
        </emma:interpretation>
      </emma:emma>
    </inkml:annotationXML>
    <inkml:trace contextRef="#ctx0" brushRef="#br0">14 137 129 0,'0'0'50'16,"0"0"0"-16,0 0-5 0,0 0-7 0,0 0-6 15,0 0-1-15,0 0 1 0,0 0 1 16,0 0 4-16,-9-10-2 0,4 9-6 15,5 1-5-15,0-3-6 16,0 3-6-16,0-2-3 0,0 2-2 0,0 0-3 16,0-2-1-16,0 2-2 0,0 0 0 15,0 0 2-15,0 0-2 0,0 0 2 16,0 0-1-16,0 0 2 0,20 0 2 16,7 0 1-16,7 2 0 0,7 0 0 15,2 2-2-15,9-1-1 0,5-1-2 0,12 0-1 16,-1 1 0-16,7-2-1 0,0 1 2 15,-3 1-1-15,2-3 0 0,-4 0 0 16,1 2 2-16,0-2 1 16,1 0-1-16,3 0 2 0,6 0-3 0,3 0-1 15,5 0 1-15,4 0-2 0,2 0 0 0,1 0 1 16,2-2-1-16,1-4 0 16,-4 1 1-16,7-1-1 0,-7-1 1 15,1 1 0-15,-3-2-1 0,0 5 0 16,-5-1 0-16,-1 3 0 0,-6 1 0 0,-1 0 0 15,-4 0 0-15,-2 0 1 0,-2-3-1 16,3 3 1-16,2-5 0 0,1 2-1 16,2-5 0-16,-3 2 1 0,2-2-1 15,1-1 2-15,-3 3-1 0,-1-2-1 16,-1 2-1-16,-1 1-1 0,-8 0 2 0,0 4 2 16,-4-1-1-16,3 2 0 15,-2 0-1-15,1 0-1 0,4 0 2 16,1 0-1-16,2 2 0 0,0-1 2 15,1 3-2-15,3-3 0 0,0 2 2 0,2-1-3 16,2 3 2-16,1-4 0 0,1 2-1 16,3-1 0-16,1-2 0 0,0 0 0 15,1 0 0-15,1 0 0 0,-1 0 0 16,3-2 1-16,1-1-2 0,0 3 3 16,3-1-1-16,3 1 1 0,4-2 0 0,3-1-2 15,9 3 1-15,5 0 2 0,3 0-3 16,8 0 2-16,3 0 1 0,1-2-1 15,-6-2 0-15,-7-1 0 0,-11 0 0 16,-4 0 3-16,-15 2 0 0,-13-2-1 16,-9 0 0-16,-12 4-1 0,-17 1-2 15,-10 0-2-15,-10 0-2 0,-12 0-2 16,5 0-6-16,-11 0-16 0,0 0-27 16,0 0-63-16,-2 0-175 0</inkml:trace>
    <inkml:trace contextRef="#ctx0" brushRef="#br0" timeOffset="1343.006">5 344 279 0,'0'0'36'0,"0"0"1"0,0 0-3 16,0 0-9-16,0 0-11 0,0 0-2 15,0 0 0-15,0 0 5 0,0 0 3 0,-5 38 1 16,16 2-3-16,1 4-3 0,-2 9-2 15,5 9-5-15,-1 10-2 0,-5 15-3 16,6 6-2-16,-2 17 2 0,-4 4-2 16,6 5 3-16,-1 1 2 0,-4-2-1 15,2-3 3-15,-1-6-2 0,0-4 2 16,1-2 0-16,-2-1-1 0,-1-1 1 16,-3 0-3-16,-1 1 2 0,-1 3 0 15,1 4-1-15,-1 3-1 0,-1 3-3 16,-1 3-2-16,2-2 1 0,1-3-2 0,-1-2 2 15,-2-9 3-15,1 0-3 0,-2-3 3 16,2-1-2-16,-1 1-2 0,1 2 3 16,1-1-3-16,-2 4 2 0,2 0-2 15,2-4 2-15,-3-6 1 0,2 1-3 16,-4-4 4-16,2-3-4 0,-1-2 0 0,1 1 0 16,-3 3 0-16,1 0 1 15,-1 2-1-15,3 2 3 0,-1-1 4 16,2-9-3-16,1-1 1 0,5-13-4 15,-1-13-3-15,0-5 3 0,-4-10-1 0,5-5 1 16,-2 1 0-16,-4-1 0 0,1-4-1 16,-4 1 2-16,-1 1-2 0,5 0 1 15,-5-3 0-15,0 1 0 0,4 0 1 16,1-2 1-16,-4-7-3 0,4-2 1 16,3 0-1-16,-2-1 2 0,3 0 1 15,6-6 1-15,-2 2 0 0,-2-13-1 0,10 9 0 16,0-7-1-16,6-1 1 15,7-1 1-15,7-2 0 0,1-2-2 16,2 0 1-16,7 0-2 0,0-2-1 0,3 2 0 16,2 0 1-16,5 0 0 0,4-2-1 15,3 2 1-15,7-5 1 0,6 2-2 16,6-2 1-16,3-1-1 0,5-4-1 16,9 3 0-16,4-1 3 0,5-2-3 15,4 4 1-15,2 2-1 0,4-1-1 0,5 2 1 16,3-2 1-16,-4 2 0 0,10 0 1 15,0-2-1-15,4 2-2 0,2 2 2 16,3-6 0-16,4 2 1 0,2-4 1 16,8 1-2-16,5-3 0 0,3-1-1 15,4 0-2-15,2-1 2 0,0 2 0 16,-1 3-1-16,-3 1 1 0,-4 3-2 16,-7 2 0-16,-7 2 1 0,-5 0 2 15,-7 0 0-15,-2 2 1 0,-1 2 0 16,-2 1-1-16,2-1 0 0,1-2 1 0,2 1-1 15,-3-2-1-15,-3-1 1 0,-8 0 0 16,-3 0 0-16,-7 0 1 0,-6 0-1 16,-11 0 2-16,0 0-1 0,-8 3 1 15,-4-1-1-15,-11-2 2 0,0 3 0 16,-6-3 1-16,-4 0 2 0,1 0-2 0,-6 0 0 16,-1 0 4-16,-6-5-6 0,-4 1 2 15,-6-1-1-15,-2 1 1 0,-18-1 2 16,3 1 2-16,-17 2 0 15,-1 0 1-15,0 2-2 0,-9 0-2 0,0 0-2 16,0 0-1-16,2 0-3 0,1 0-2 16,1-9-14-16,-2-12-23 0,1-7-51 15,-3-12-186-15,0-4-50 0</inkml:trace>
    <inkml:trace contextRef="#ctx0" brushRef="#br0" timeOffset="2286.8153">7436 13 322 0,'0'0'1'16,"0"0"2"-16,0 0 2 0,10 113 5 15,8-80 4-15,5 0 5 0,2 3 5 0,2 0 7 16,2 3-3-16,0 4-1 0,-2 4-1 16,1 6-6-16,-2 4-3 0,1 7-5 15,-3 4 0-15,-2 9-6 0,3 1-3 16,-6 6 2-16,4 4-3 0,-5 6 1 16,-2-2 1-16,-2 0-3 0,-1 1 4 0,-4-1-2 15,-3 1 4-15,-1 1-3 0,-2-2-2 16,-3 0 2-16,0 2-4 15,0-2 1-15,0-2-1 0,-3-1 2 16,-2-3-1-16,4-2 4 0,-2 0 5 0,3-2-4 16,0-1 3-16,0 1-3 0,0 0-1 15,7-1 2-15,2 1-2 0,-1-1 0 16,4 0-3-16,1-4 0 0,-1-5-2 16,2 0 1-16,-1-7 5 0,2 1-6 15,2 1 4-15,-2-2-3 0,-4-1-1 0,-2 1 1 16,1 4-1-16,-5-1 1 0,-1 3-1 15,-4 2 2-15,3 2-2 0,-3-2 3 16,2-2-3-16,-2-4 1 0,3-2 4 16,1-6-6-16,2-3 5 0,3-2-4 15,0 2 0-15,0-3 1 0,-3 0-2 16,3 2 3-16,-4 2-2 0,-1 1 1 16,-4 0-1-16,0 3 1 0,0 1-1 15,0 0 1-15,0-1 0 0,0 1 1 16,0 0 3-16,0 0-4 0,2-1 5 0,10-1-3 15,-2 0 2-15,5 1 2 0,-1 2 1 16,1 0 2-16,1 4-3 0,-5 3 0 16,-2-8-5-16,2 2 2 0,-2-2 1 15,-3-4 0-15,3-3-1 0,-5-9 1 16,1-15-2-16,-1-4 1 0,-1-10-2 0,-3-10 1 16,2 2-1-16,-2-9-1 0,0 0 1 15,0 0-2-15,0 2-4 16,0-2-15-16,0 0-55 0,0 0-233 15,-14-24-26-15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2.3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ACF0D44-691F-4F1A-8789-61AD47FC4BF1}" emma:medium="tactile" emma:mode="ink">
          <msink:context xmlns:msink="http://schemas.microsoft.com/ink/2010/main" type="inkDrawing" rotatedBoundingBox="2978,6649 11244,6488 11246,6598 2981,6759" semanticType="underline" shapeName="Other"/>
        </emma:interpretation>
      </emma:emma>
    </inkml:annotationXML>
    <inkml:trace contextRef="#ctx0" brushRef="#br0">0 114 202 0,'0'0'32'0,"0"0"7"16,0 0 1-16,0 0 4 0,0 0-3 15,0 0 3-15,0 0-5 0,0 0-8 16,0 0-6-16,124 5-5 0,-78-4-2 16,3 1-1-16,7 1-3 0,8-1-3 0,9 2-1 15,11-2 0-15,11 2-2 0,8-1 2 16,12-1-1-16,6 2-3 15,6 1 0-15,2 0-2 0,6 0-1 16,2-4 0-16,-5 4-2 0,5-4 0 0,-6 3 1 16,1-3 1-16,-3-1-1 0,2 0 1 15,0 0-2-15,-2 0 0 0,2 0 0 16,-3-5 0-16,4 1 0 0,3 1 0 16,-2-1 0-16,-4 3-2 0,-3-4 2 15,1 2 0-15,-9-3 1 0,-3 1 0 0,-4 1-2 16,-3-2 0-16,-4-1 1 15,-3-2-1-15,-2 3 0 0,-1 0 1 0,-4-1 0 16,1 3-1-16,0-2 1 0,-2 2-1 16,3 2 0-16,2-1 1 0,0 1-1 15,2 1-1-15,2-2 1 0,2 1-1 16,0 0 0-16,-3 2 2 0,2 0-1 16,0 0 1-16,-3-3-1 0,3 3 1 15,-3 0-1-15,3-1 0 0,-3-2 0 16,4-1-1-16,3 0 2 0,2-1 0 0,7-1 0 15,8-1-1-15,3 1 1 0,6 1-2 16,2 0 2-16,-1 1-1 16,-4 2 1-16,-2-1 2 0,-10 3-2 0,-10 0 2 15,-14 0-3-15,-17 0 1 0,-12 0 0 16,-17 3 0-16,-15-1 0 0,-9 2-2 16,-9 1 1-16,-1 0-2 0,-1-2-5 0,-8 0-16 15,4 2-38-15,-9-5-113 0,0 0-120 16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3.28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024854-19E9-451A-B00C-7E1E083653C4}" emma:medium="tactile" emma:mode="ink">
          <msink:context xmlns:msink="http://schemas.microsoft.com/ink/2010/main" type="inkDrawing" rotatedBoundingBox="3116,8341 11168,8128 11171,8207 3118,8419" shapeName="Other"/>
        </emma:interpretation>
      </emma:emma>
    </inkml:annotationXML>
    <inkml:trace contextRef="#ctx0" brushRef="#br0">102 175 24 0,'0'0'4'0,"0"0"9"0,0 0 15 15,0 0 19-15,0 0 14 16,0 0 7-16,0 0 0 0,0 0-17 15,0 0-18-15,-102 7-9 0,102-7-8 0,0 0-2 16,0 0 3-16,18 0-2 0,6 0 0 16,9 0 0-16,0 0 0 0,5 0 1 15,4 2-2-15,2 3-2 0,2-1-3 16,7 0 0-16,7-1-3 0,6 1 0 16,11-4 3-16,7 0-2 0,11 0 0 0,7-4-2 15,6-3-1-15,6-4-2 0,4 2-4 16,3-1 2-16,0 0 1 0,5 5-1 15,0 2 4-15,2 0-3 0,0-2-5 16,-2 3 4-16,2-2-5 0,-5 2 8 16,5 0 0-16,-2-1-2 0,2 2 0 15,0-3-2-15,3-3-2 0,1 0 3 16,2-1 1-16,2-1 0 0,0 1-1 16,-4 3 1-16,-4 2-2 0,-5-2 2 15,-1 1-1-15,-3-1 1 0,1 3 0 0,-1 0 0 16,-2-3 0-16,2 2-1 0,-2-2 1 15,0 0-1-15,2-1 1 0,0 0 0 16,4-2-1-16,2 3 0 16,3 3-1-16,-1 1 2 0,1 1-1 0,7 0 0 15,-1 0 1-15,6 0-1 0,-3 0-1 16,1 0 2-16,2 0-1 0,-6 0 1 16,-2 0 1-16,-10-3 1 0,-3 1 0 15,-8-1 1-15,-6 3 2 0,-6 0-2 16,-1 0-1-16,-3 0 0 0,-5 0-1 0,-4 0-1 15,-7 0 0-15,-8 3 1 0,-6-1-3 16,-8 1 2-16,-11-2-2 0,-16 1 0 16,-12 2-2-16,-8-3-5 0,-10-1-6 15,0 0-32-15,-10 0-169 0,-23 0-72 16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4.1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B8AE123-790C-4642-B758-17B6C2B5EB63}" emma:medium="tactile" emma:mode="ink">
          <msink:context xmlns:msink="http://schemas.microsoft.com/ink/2010/main" type="inkDrawing" rotatedBoundingBox="3126,9859 11434,9586 11438,9706 3130,9980" shapeName="Other"/>
        </emma:interpretation>
      </emma:emma>
    </inkml:annotationXML>
    <inkml:trace contextRef="#ctx0" brushRef="#br0">-1 226 391 0,'0'0'0'16,"0"0"1"-16,0 0 4 0,0 0 2 16,0 0 0-16,0 0-2 0,0 0-1 15,0 0 1-15,0 0 6 0,0 0 6 16,-4 15 8-16,31-12-1 0,16 2-4 0,11-2-6 16,8 0-8-16,6 2-1 0,7-2-2 15,0 2 0-15,9-3 2 16,5-1-1-16,6-1 1 0,4 0 2 15,4 0 0-15,7 0 1 0,3 0 4 0,15-11-2 16,3 0-1-16,10-4-2 0,2-3-2 16,7 3-4-16,0-1-1 0,-2 1 0 15,2 0 1-15,-4 2-1 0,1-1 3 16,-1 2-3-16,0 3 1 0,1 1-1 16,2 2 0-16,-6 2 1 0,-2-3 0 0,-4 3 0 15,-2-2-1-15,-1 3 1 0,1-2 0 16,2 2 0-16,-3 3-1 0,3-3 0 15,0-2 1-15,2 2-1 16,0 3-1-16,2-5 3 0,3 2-2 0,-5 1 1 16,0-4 1-16,-6 3-2 0,-10-2 0 15,3 1 0-15,-11 0 0 0,2-1 0 16,-4 3 2-16,-1 0-2 0,-6 2 1 16,2-2-1-16,2 2-1 0,-4 0 1 15,0-2 0-15,2-1 0 0,0 3 1 0,5 0 0 16,0 0-1-16,1 0 1 0,2 0-1 15,-7 0 0-15,-5 0 1 0,-2 3 0 16,-10 1 0-16,-8-2 2 0,-3 0 3 16,-6 1 0-16,-8-1 0 0,-6 2-1 15,-10 0-1-15,-4 1-2 0,-18-3 0 0,-10-1-2 16,-10 2-1-16,-9-3-3 16,0 0-7-16,0 0-8 0,3 0-35 15,-3 3-97-15,0-3-132 0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5.21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74B3198-CE34-4519-A45D-F0EE137A5087}" emma:medium="tactile" emma:mode="ink">
          <msink:context xmlns:msink="http://schemas.microsoft.com/ink/2010/main" type="inkDrawing" rotatedBoundingBox="4856,5040 5812,11443 5715,11457 4759,5054" shapeName="Other"/>
        </emma:interpretation>
      </emma:emma>
    </inkml:annotationXML>
    <inkml:trace contextRef="#ctx0" brushRef="#br0">14 0 16 0,'0'0'18'16,"0"0"2"-16,0 0 2 0,0 0 6 16,0 0 1-16,0 0 7 0,0 0 1 15,0 0-3-15,0 0 1 0,0 0 3 16,-24 109-3-16,26-66 0 0,7 0-4 0,0 6-3 16,1 7-3-16,4 5-9 0,-1 9-2 15,1 4-5-15,1 7-3 16,-1 6-2-16,1 2 0 0,0 9-2 15,1 3-1-15,-5 4 1 0,4 0-1 0,-3 1 1 16,-2 5 3-16,1-1-1 0,-2 3-3 16,0 1 3-16,1 0-3 0,-1-4 4 15,3-2 1-15,-1-6 2 0,2-8 1 16,-2 0-4-16,7-4 1 0,-3-3-2 16,0 5 0-16,2-3 1 0,-2 0-2 0,-2 2 2 15,-2-2-1-15,4-2-1 0,-2 0 3 16,-4 0-3-16,6 1 2 0,-1-1-1 15,-5 1-3-15,6 3 2 16,-3 0-3-16,-2-2 0 0,1 0-1 0,-2-3 3 16,0-1-2-16,2-6 1 0,-2-4 2 15,0 0-4-15,0 0 5 0,4 1-4 16,1 3 1-16,-2-2 0 0,4 3 0 16,1-1 0-16,1-2-1 0,0 2 1 15,0 0 0-15,-3-3 2 0,3 2 3 0,-3-1-3 16,-1 2 3-16,-4 1-4 0,4 1-1 15,-1 2 2-15,-2 1-2 0,2-1 1 16,1-1-3-16,-4-8 2 16,5-5-1-16,-3-9 2 0,0-7-1 0,0-7 2 15,-3-6 0-15,-3 0 1 0,5-5 3 16,-4 1-4-16,-2-1 3 0,-1 0-4 16,-2-11-1-16,1 0-1 0,-3-8-1 15,1 0-4-15,-1-1-7 0,5-3-9 16,-1 2-43-16,5-14-166 0,1-8-62 0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6.07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B9185D6-2852-4E5F-BDAD-5DD5EF9EA988}" emma:medium="tactile" emma:mode="ink">
          <msink:context xmlns:msink="http://schemas.microsoft.com/ink/2010/main" type="inkDrawing" rotatedBoundingBox="6579,5024 7071,11061 6933,11073 6440,5036" semanticType="callout" shapeName="Other"/>
        </emma:interpretation>
      </emma:emma>
    </inkml:annotationXML>
    <inkml:trace contextRef="#ctx0" brushRef="#br0">22 0 389 0,'0'0'-1'0,"0"0"0"0,0 0-2 15,0 0 2-15,0 0 1 0,0 0 3 16,0 0-2-16,-25 134 1 0,25-82-1 0,0 4 1 15,0 3 6-15,1 5-1 0,7 6 1 16,1-3-3-16,-2 6-3 0,2 2-1 16,3 7 0-16,-6 11 0 0,3 5 3 15,-4 13-3-15,-4 4 2 0,-1 7-2 16,0 2 2-16,0 2-1 0,-1-1 2 0,-2-6 3 16,3-7 1-16,0-1 0 0,9-9 1 15,0-3-3-15,4-3 0 16,-2-2-1-16,2 1 1 0,-2 3 1 15,-2 5 2-15,-1 6 2 0,-2 2-3 0,-2 5 1 16,1 1-1-16,-5-4-4 0,6 1 4 16,-2-9-1-16,4-3-2 0,-2-3 0 15,3-1-4-15,0-3 4 0,1-2-2 16,4-3 1-16,-1 1 2 0,1 0-2 16,-4-1 4-16,5 3-3 0,-1-2 0 0,1 3 2 15,1-2-5-15,-1 4 1 0,0-3-3 16,-1-2 2-16,1 0-1 0,-1-2 1 15,-1 1 2-15,-4 2-3 16,0-3 2-16,-4-3-2 0,-4-6 0 0,4-7 1 16,-4-8 1-16,2-7 1 0,-1-9 0 15,-2-4 0-15,3-8-2 0,-3-9 0 16,0-1-2-16,1-10 0 0,2 1 0 16,2 1-2-16,-4-13-3 0,2 2-2 15,-3-8-11-15,2 7-38 0,2 0-87 16,7-7-140-16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0:57.02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D1EFBE3-97DE-4AA4-BE2E-7A6F51E59431}" emma:medium="tactile" emma:mode="ink">
          <msink:context xmlns:msink="http://schemas.microsoft.com/ink/2010/main" type="inkDrawing" rotatedBoundingBox="8876,4844 9367,11412 9252,11421 8761,4853" semanticType="callout" shapeName="Other"/>
        </emma:interpretation>
      </emma:emma>
    </inkml:annotationXML>
    <inkml:trace contextRef="#ctx0" brushRef="#br0">0 0 378 0,'0'0'-11'0,"0"0"7"16,0 0 0-16,0 0-2 0,0 0 6 15,0 0 6-15,0 0 7 0,0 0 5 16,0 0-2-16,0 0-5 0,5 113-4 16,4-68-1-16,1 5 1 0,1 5-1 15,1 5 1-15,0 4 0 0,1 3 1 0,1 9-3 16,-1 7 2-16,1 3-1 0,-4 8-1 15,1 3 2-15,1 7-1 16,-3 3 0-16,-3-7 0 0,0 0 3 16,3-7 1-16,0-5 0 0,0-3 2 0,0 1-3 15,0-3-2-15,0 5-1 0,-3 4-3 0,5 2 0 16,-2 3-2-16,0 3 3 16,0-1 1-16,-3-5-3 0,1 2 2 15,2-7-2-15,-3-1 1 0,3-3 2 16,0 0-3-16,-3-2 2 0,2 4-2 0,-7-1 2 15,8-2-1-15,0-3 1 0,0 1 4 16,0-2-5-16,-1-1 2 0,-1 0-3 16,2-4-1-16,-4 2 1 0,1 0-1 15,-6 1 0-15,5 3 0 0,-1-2 1 16,-4 4-2-16,2 1 2 0,-2-1 1 0,0 2-1 16,0-1 2-16,0-5-4 0,0-2 1 15,0-4 0-15,3-2 1 16,3-3 2-16,3-3 0 0,-5-6 0 15,7-3-1-15,-4-8 1 0,-1-4 0 0,-1-2 1 16,2-1 0-16,-5 2 5 0,4-3-4 16,1 5 3-16,-2 2-1 0,-1 1-4 15,1 5 4-15,-4 3-5 0,2 4 0 16,-1-1 1-16,-2 5-1 0,0 4 0 16,0 6 0-16,0 0 4 0,0 4-3 0,0-1 3 15,0-7-4-15,0-1 0 0,4-7 2 16,1-4-4-16,-1-3 3 0,1-8-2 15,-1-4-1-15,-2-14 1 0,1-11-1 16,-2-3 0-16,2-8-1 0,-1-1-2 16,-2 1 1-16,0-7-9 0,0-5-38 15,0-21-144-15,0-22-130 0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06.0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FF1890-32FB-4764-A14A-4EADFB41D764}" emma:medium="tactile" emma:mode="ink">
          <msink:context xmlns:msink="http://schemas.microsoft.com/ink/2010/main" type="writingRegion" rotatedBoundingBox="18404,4368 27732,4354 27734,5618 18406,5633"/>
        </emma:interpretation>
      </emma:emma>
    </inkml:annotationXML>
    <inkml:traceGroup>
      <inkml:annotationXML>
        <emma:emma xmlns:emma="http://www.w3.org/2003/04/emma" version="1.0">
          <emma:interpretation id="{01216B2F-9C00-4109-948F-698C948CD176}" emma:medium="tactile" emma:mode="ink">
            <msink:context xmlns:msink="http://schemas.microsoft.com/ink/2010/main" type="paragraph" rotatedBoundingBox="18404,4368 27732,4354 27734,5618 18406,5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9055AD-E883-4FF3-AF18-4132853381C9}" emma:medium="tactile" emma:mode="ink">
              <msink:context xmlns:msink="http://schemas.microsoft.com/ink/2010/main" type="line" rotatedBoundingBox="18404,4368 27732,4354 27734,5618 18406,5633"/>
            </emma:interpretation>
          </emma:emma>
        </inkml:annotationXML>
        <inkml:traceGroup>
          <inkml:annotationXML>
            <emma:emma xmlns:emma="http://www.w3.org/2003/04/emma" version="1.0">
              <emma:interpretation id="{AAE4116B-787D-40FA-B571-BED739C977F2}" emma:medium="tactile" emma:mode="ink">
                <msink:context xmlns:msink="http://schemas.microsoft.com/ink/2010/main" type="inkWord" rotatedBoundingBox="18404,4389 22472,4382 22473,5527 18406,5533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976 335 295 0,'0'0'65'0,"0"0"-9"16,0 0-15-16,0 0-7 0,0 0-3 15,0 0-1-15,0 0-2 0,-117 88-2 16,102-52-8-16,4 6-2 0,4 4-4 16,2-4-1-16,5-3-2 0,0-4-1 0,12-4-2 15,5-6 1-15,5-7-1 0,-7-8 1 16,8-3 0-16,1-7-1 15,0 0 1-15,4-13-3 0,-7-9 2 16,-6 0-1-16,-9-10-1 0,-3-3-2 0,-3-2-2 16,0 1-1-16,-12 0 0 0,2 6-2 15,-1 8-1-15,-1 4-2 0,6 9-13 16,2 5-13-16,-10-7-30 0,8 4-48 16,-3 0-159-16</inkml:trace>
          <inkml:trace contextRef="#ctx0" brushRef="#br0" timeOffset="406.9264">1574 395 462 0,'0'0'33'0,"0"0"2"15,0 0-4-15,0 0-6 0,0 0-13 16,-95 122-2-16,95-97-4 0,14 1-2 15,6-5 1-15,5-6-1 0,7-7 0 0,1-5-1 16,0-3-1-16,-2 0 0 0,-2-11 3 16,-12 3-1-16,-4-9-1 0,-5-5 1 15,-8-4-4-15,-3-7 1 0,-11 2-1 16,-3 2 1-16,-4 7-3 0,6 8-1 16,-3 3-4-16,8 4-10 0,1 6-32 0,3-2-83 15,6 3-145-15</inkml:trace>
          <inkml:trace contextRef="#ctx0" brushRef="#br0" timeOffset="813.807">2064-65 450 0,'0'0'65'0,"0"0"-4"0,0 0-14 0,0 0-19 16,0 0-14-16,0 0-10 0,0 0-6 16,0 0 0-16,0 0 7 0,0 0-2 15,-12 64 3-15,12-16-2 0,0 5-2 16,0 2 1-16,0 3-3 0,0 2 1 0,0 2 0 16,-1 2 2-16,-1 0-3 15,2-4 0-15,0-1-2 0,0-9-2 0,0-6-1 16,6-6-1-16,5-6-7 15,8-9-14-15,7-8-56 0,7-8-117 0,2-7-81 16</inkml:trace>
          <inkml:trace contextRef="#ctx0" brushRef="#br0" timeOffset="1185.9533">2500-26 660 0,'0'0'1'16,"0"0"-2"-16,0 0-1 0,0 0-4 15,0 0-5-15,0 0-1 0,0 0 2 16,0 0-17-16,0 0-34 0,-28 8-64 0,40 13-113 15</inkml:trace>
          <inkml:trace contextRef="#ctx0" brushRef="#br0" timeOffset="1022.7699">2563 326 622 0,'0'0'0'0,"0"0"3"16,0 0-1-16,0 0-1 0,-60 143 0 15,57-100-1-15,3 2 2 0,0-2-5 16,3-6 0-16,6-5-4 0,0-9-9 16,-4-7-30-16,5-8-54 0,-1-5-140 15</inkml:trace>
          <inkml:trace contextRef="#ctx0" brushRef="#br0" timeOffset="-477.6043">146 72 628 0,'0'0'26'0,"0"0"4"15,0 0 1-15,123-69-12 0,-76 68-5 16,1 1-5-16,-3 8-7 0,-6 11 3 15,-10 7-7-15,-7 2 1 0,-13 0-1 16,-9 5-2-16,-12 4 2 0,-18-3-1 16,-13 0 3-16,-8 3 1 0,-10-7 0 15,4 0 0-15,0-9 0 0,5-2-1 16,5-6-1-16,14-7-2 0,1-6-3 16,13 0-14-16,10 0-18 0,0 0-57 15,9-6-108-15,4-10-91 0</inkml:trace>
          <inkml:trace contextRef="#ctx0" brushRef="#br0" timeOffset="-751.0832">197 149 433 0,'0'0'62'0,"0"0"-10"0,0 0-10 15,0 0-13-15,0 0-9 0,0 0-7 16,0 0-3-16,0 0-4 0,0 0-3 16,-7-24 1-16,7 24 2 0,0 19 2 15,0 11 3-15,3 20 0 0,-2 7-2 16,4 9 1-16,-1 7-3 0,1 7 2 0,-1-3-4 15,1-2 0-15,-1-8-3 0,2-4 0 16,-1-10-1-16,2-5 0 0,-2-8 3 16,-1-10-6-16,-2-4 4 0,-2-9-8 15,0-9-7-15,3 3-16 0,-3-11-24 16,0 0-44-16,0 0-105 0,-14-5-81 0</inkml:trace>
          <inkml:trace contextRef="#ctx0" brushRef="#br0" timeOffset="1630.5919">2808 343 525 0,'0'0'16'0,"0"0"4"0,0 0-2 15,0 0-1-15,0 0-4 0,0 0-4 16,0 0-3-16,-3 150-1 15,8-105 0-15,1-4-2 0,-3 0-1 0,1-14 1 16,-2 0 0-16,1-9 0 0,-3-9 1 16,2-1 2-16,-2-8 7 0,0 0 7 15,0 0 3-15,7 0-3 0,4-11-4 16,2-14-6-16,8-14-2 0,2-2-2 16,1-3 1-16,3-1-1 0,3 8 4 15,1 4-1-15,3 6 1 0,-6 11-1 0,-5 0-4 16,-10 13-1-16,-7 0-3 15,0 3 0-15,2 0-1 0,5 3-1 0,2 11 0 16,-1 7 0-16,1 6-2 0,-2 2 1 16,-2-1-1-16,-2 1-3 0,4 0-2 15,-4-7-5-15,2-3-11 0,-1-5-14 16,-5-8-24-16,13 4-54 0,2-10-127 16,7 0-49-16</inkml:trace>
          <inkml:trace contextRef="#ctx0" brushRef="#br0" timeOffset="2271.0324">3783 528 353 0,'0'0'68'0,"0"0"-6"16,0 0-13-16,0 0-13 0,0 0-10 16,0 0-9-16,0 0-3 0,0 0 1 0,0 0-2 15,0 0 4-15,28-33-1 0,-20 21 0 16,-4-12-1-16,1 10-5 0,-5-7-1 15,0-8-3-15,-3 6 0 16,-8-10-2-16,-2 8-1 0,-5 3-1 0,-2 5 0 16,-4 4-1-16,6 5 1 0,-6 3-1 15,-5 5 1-15,-1 0 0 0,-10 8-1 16,7 5 0-16,3 5 0 0,3 4 1 16,2 0-1-16,9-4 0 0,5-1-1 15,5-4 1-15,2-7-1 0,1 10 2 0,3-6-1 16,0-4 1-16,0 7 1 0,0-9 1 15,12 1 2-15,0 0-2 0,6-5 0 16,11 0 0-16,-1 0-2 0,13-7 1 16,-4 7 1-16,5 0-2 0,3 2 4 15,2 11-3-15,3 9 0 0,-7 4-2 16,-4 11-2-16,-6 4 1 0,-5 6-3 16,-10 3 3-16,-9 4-6 0,-9 2 2 15,-5-2 3-15,-17-1-4 0,-7-6 4 16,-9-4-3-16,-1-6 1 0,-1-9 1 0,-2-10 2 15,-1-8 1-15,6-9 1 0,4-1 2 16,3-6 1-16,6-11 1 0,3-7-3 16,9-5 0-16,4-6-5 0,8-5 3 15,5 0-4-15,17-2 3 0,11 0 0 16,9-3-1-16,11-3-1 0,9-3-5 0,7 2-10 16,6-5-32-16,-1-1-170 15,4 3-105-15</inkml:trace>
        </inkml:traceGroup>
        <inkml:traceGroup>
          <inkml:annotationXML>
            <emma:emma xmlns:emma="http://www.w3.org/2003/04/emma" version="1.0">
              <emma:interpretation id="{351A9126-7B4B-46B1-AFD4-998672925D26}" emma:medium="tactile" emma:mode="ink">
                <msink:context xmlns:msink="http://schemas.microsoft.com/ink/2010/main" type="inkWord" rotatedBoundingBox="23529,4360 27732,4354 27734,5618 23531,5625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3215.044">5121-48 481 0,'0'0'8'0,"0"0"-2"0,0 0 2 0,0 0 2 16,0 0 3-16,0 0 6 0,0 0-2 0,43 159-1 16,-43-72-6-16,0 9-3 0,-6 12 1 15,2-1 1-15,2 1-1 16,2-6-1-16,0-8-1 0,2-12 4 15,11-11 0-15,7-9 8 0,4-14-4 16,3-8 0-16,6-10 0 0,0-11-5 0,5-10 0 16,-1-9-1-16,2 0-3 0,3-17-1 15,-1-11-2-15,-3-5-2 0,-8-9-2 16,-3-3-10-16,-12-11-6 0,-6-4-19 16,-9-6-17-16,-9-1-5 0,-15 4 5 0,-8 3 16 15,-7 12 24-15,-3 6 14 0,-5 7 7 16,-1 12 7-16,2 3 5 0,-1 9 7 15,14 1-2-15,4 7 0 0,11 0-3 16,9 3-5-16,3 0-5 0,6 0-4 16,-1 0-2-16,1 0-1 0,0 0 1 15,7 3 0-15,14 5 0 0,5 3 0 16,5-1 1-16,3-1 0 0,-1-3-1 16,0 0 1-16,0-3-1 0,0-3 0 15,-3 0-2-15,1-3 1 0,3-5 0 0,-3-4 0 16,2 1-2-16,0-5 0 0,0 2 1 15,0-2-1-15,0 0 1 0,1-3 0 16,-1 1 0-16,-3 0-2 0,-2 3 1 16,-7 4 0-16,-10 4 1 0,-1 1 0 15,-2 3 1-15,-4 1-1 0,2 0 0 16,-6 2-1-16,0-2-1 0,5 2 0 16,-1 12 1-16,5 14 0 0,0 11 2 15,0 2-3-15,-1 6 2 0,1-2-3 16,3 5 1-16,0-4-1 0,2-5 0 0,-1-3-2 15,1-3-1-15,-4-12-3 0,-5-6-6 16,2-5-14-16,-4-3-16 0,2-1-27 16,-1 1-57-16,-4-7-153 0</inkml:trace>
          <inkml:trace contextRef="#ctx0" brushRef="#br0" timeOffset="3364.3018">5845-28 640 0,'0'0'15'0,"0"0"-1"16,0 0-7-16,0 0-7 0,0 0-6 16,0 0-3-16,0 0 0 0,0 0-4 15,0 0-37-15,0 0-57 0,39 51-101 16,-24-30-66-16</inkml:trace>
          <inkml:trace contextRef="#ctx0" brushRef="#br0" timeOffset="3710.6397">6401-92 632 0,'0'0'28'0,"0"0"-3"0,0 0-8 15,0 0-7-15,0 0-3 0,0 0-3 16,0 0 4-16,-25 153-4 0,25-92 1 16,3 6 0-16,3 1 0 0,1 4 0 15,-1 1-1-15,-1-6 0 0,1 0-3 16,-1-10 0-16,-1-7-1 0,4-8 0 0,-7-13-2 15,2-13 0-15,2 0-6 0,-4-10-12 16,1 0-20-16,1 1-55 0,-2-7-198 16,8-8-11-16</inkml:trace>
          <inkml:trace contextRef="#ctx0" brushRef="#br0" timeOffset="4177.1243">6749 412 603 0,'0'0'18'0,"0"0"11"16,0 0 1-16,0 0-8 0,0 0-9 15,0 0-9-15,146 8-4 0,-101-10-2 16,1-4-6-16,-2-4-22 0,-1-1-61 0,0 0-148 15,-1 3-61-15</inkml:trace>
          <inkml:trace contextRef="#ctx0" brushRef="#br0" timeOffset="3981.5757">6964-86 628 0,'0'0'4'16,"0"0"-2"-16,0 0 1 0,0 0 0 0,0 0 2 15,0 0-3-15,0 0 5 0,-23 158-5 16,23-94 3-16,0 2 1 0,0 7 0 15,3-1 1-15,-1 4-3 16,2-1 0-16,-1-5-2 0,-1-6-2 0,-2-9-2 16,1-15-1-16,-1-7-6 0,0-13-6 15,0-11-23-15,0 2-54 0,0-11-178 16</inkml:trace>
          <inkml:trace contextRef="#ctx0" brushRef="#br0" timeOffset="4760.9837">7413 638 407 0,'0'0'63'0,"0"0"-13"15,0 0-12-15,0 0-14 0,0 0-9 16,0 0-1-16,0 0-3 0,0 0 1 15,0 0 0-15,0 0 2 16,-1 19 1-16,1-18 0 0,0-1-2 0,15-4-2 16,4-7-1-16,4-4-3 0,-4-3-1 15,-1 1-2-15,-3 1-1 0,4-4 0 16,-1 1-1-16,0-4 0 0,-3-1-1 16,3 0 0-16,-3-3 0 0,-2 3 0 15,-2 7 0-15,-2-2-1 0,-5 6 0 0,-2 4 1 16,2 3-2-16,-4 6 1 0,0-2-1 15,0-2 0-15,0-3-1 0,0 0 0 16,-9 5 0-16,-6 4 0 0,-4 16 3 16,-8 6-2-16,6 9 1 0,3 2-1 15,3 6 2-15,6-3-1 0,4 1 4 16,5-3-4-16,0-2 2 0,6-6-1 16,5-1 0-16,5-7 1 0,-2-6 1 15,5-6 0-15,2-5-1 0,6-3 0 16,11 0-3-16,-4-11 3 0,4-7-1 0,3-7 0 15,1-4 0-15,0-1-1 0,0-4 0 16,-3 0-1-16,-4-3 0 0,-4 5 0 16,-7 3-1-16,-9 9 0 0,-3 1-2 15,-6 9-4-15,-3 2-5 0,-1 5-9 16,-2 3-7-16,0-5-8 0,-5 3-23 0,-14-2-39 16,-10 4-59-16,1 0-112 15</inkml:trace>
          <inkml:trace contextRef="#ctx0" brushRef="#br0" timeOffset="5028.017">7939 241 531 0,'0'0'44'0,"0"0"-7"0,148-13-17 16,-100 17-10-16,1 18-4 0,-5 3 0 0,-6 7-3 15,-5 9 0-15,-9-2-2 0,-5 4-2 16,-5-5 1-16,-5-12 0 0,-5-9 0 15,-2-1 3-15,-2-8-2 16,0 2 4-16,0-2 7 0,0-8 9 0,0 0 6 16,0 0 0-16,0-2-3 0,0-17-6 15,0-11-2-15,4-9-3 0,5-4-1 16,8 3-4-16,4-1-4 0,11-3-4 16,7 2-2-16,7-2-9 0,5 2-15 15,2 4-43-15,3 0-242 0,1 6-22 0</inkml:trace>
          <inkml:trace contextRef="#ctx0" brushRef="#br0" timeOffset="5160.6836">9309 506 780 0,'0'0'-6'15,"0"0"-26"-15,0 0-79 0,0 0-198 16,0 0-13-16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12.7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64AB210-877D-4666-B2C6-D9C4E70E1A90}" emma:medium="tactile" emma:mode="ink">
          <msink:context xmlns:msink="http://schemas.microsoft.com/ink/2010/main" type="inkDrawing" rotatedBoundingBox="18679,7045 23192,6513 23537,9438 19024,9970" hotPoints="23209,6893 23283,9463 19024,9586 18950,7016" semanticType="enclosure" shapeName="Rectangle">
            <msink:destinationLink direction="with" ref="{C95EBF3C-F62E-43C6-9F2E-AE73A6700BB8}"/>
          </msink:context>
        </emma:interpretation>
      </emma:emma>
    </inkml:annotationXML>
    <inkml:trace contextRef="#ctx0" brushRef="#br0">-2 193 244 0,'0'0'42'16,"0"0"13"-16,0 0 4 0,0 0-3 16,0 0-14-16,0 0-12 0,0 0-14 0,0 0-6 15,0 0-3-15,-24-9 4 0,24 9 2 16,0-2-1-16,17 0 0 0,-1-1-3 15,13 1-3-15,-1 2 1 0,7 0-3 16,10 0 0-16,0 5 2 0,9 1 2 16,8 1 2-16,6-1-3 0,10 1 0 15,7-3-3-15,9 1 0 0,2-5 0 16,8 0 0-16,2 0-1 0,3-7-1 16,2 0 0-16,2-4-2 0,2 3 1 15,0-1 0-15,2 0-1 0,2 1-1 0,-1 5 1 16,3-2 1-16,-6 1-1 0,3-1 0 15,-6-1 0-15,0 0-1 16,-9-5 1-16,-3 2 0 0,-4-2 1 0,-1-2 0 16,-1-1-1-16,2 1 0 0,-4 0 2 15,-2 2 1-15,2 2 0 0,-11 1 2 0,-4 1 1 16,-8 6 0-16,-7-1-1 16,-7 2-1-16,-10 0-1 0,1 0 1 15,-9 6-2-15,-11-1-1 0,1 0 0 16,-9-3-2-16,-3 1 1 0,0-2-1 0,-8 1-2 15,2 1-2-15,-9-3-7 0,0 0-18 16,0 0-14-16,0 4-52 0,-22 0-192 16</inkml:trace>
    <inkml:trace contextRef="#ctx0" brushRef="#br0" timeOffset="1171.1763">-172 407 512 0,'0'0'12'15,"0"0"4"-15,0 0-1 0,0 0-2 0,0 0-7 16,0 0-4-16,0 0-1 0,0 0 2 16,0 0 3-16,0 0 0 0,21 90 1 15,-7-37-2-15,-2 7 3 0,-5 9-3 16,1 5-1-16,-7 6 0 0,2 6-1 16,-3 0 1-16,0 2-2 0,0-2 4 15,0-3-3-15,0-1 2 0,-3-6 1 16,2 0-5-16,1-2 4 0,-3 0-4 0,1-7 1 15,2-2 0-15,0-4-1 0,-3-3 2 16,3-4-2-16,-1-1 0 0,-2 1 0 16,0-5 0-16,-2 0-1 15,-2-5 2-15,2 0-1 0,1-5 2 0,-1 1-1 16,4-4 1-16,-2-10-2 0,3 2 2 0,0-1 2 16,0 0-5-16,9 2 3 15,-2-7-4-15,4-5 3 0,2-2 0 0,3 1 1 16,3 2 1-16,2-3 1 15,0 0-1-15,2 1 0 0,1 0-1 0,3-1-1 16,3 0 1-16,3-2 0 0,8 1-1 16,2-3 0-16,8-2-1 0,8-2 0 15,7-5 0-15,12 0-1 0,6-2 1 16,7 0-1-16,2 0 0 0,3-2 0 16,2 0 0-16,-2 2 1 0,3 0-1 0,3 0 0 15,4-3 0-15,5 3 0 0,6-4 0 16,8 2 0-16,7-3 0 0,13 1 0 15,5-2 0-15,8 3-1 16,3-2 1-16,1 2-1 0,-4 2-1 0,-3 1 1 16,-13 0-1-16,-3 0 0 0,-16-2 2 15,-9 2-1-15,-11-3 2 0,-9 3-1 16,-10-2 1-16,-7 2 0 0,-5-2 0 16,-7-2-1-16,-5 1 0 0,-12-1 0 15,-6 0 0-15,-16 0 1 0,-4-1 0 0,-7 3 1 16,-7 0 0-16,2-6 1 0,-4 8-1 15,2-3 2-15,-2 1-2 0,-2-4 2 16,1 6 2-16,0-5 0 0,5-6 0 16,-5 6-2-16,2-9-1 0,4-5-1 15,-2 0 0-15,1-11 0 0,-1-1 0 0,-4-4-4 16,-2-6 3-16,-3-9-5 16,0-5 3-16,0-9 1 0,-8-2-2 15,-1-5 3-15,0-2 0 0,2 3 1 16,-2 3 0-16,0 3 2 0,0 7-3 0,0 4 2 15,2 0-3-15,-2 0 3 0,2 0-1 16,2-3-5-16,2-3 4 0,0 0-4 16,3-7 3-16,0-5 2 0,3-5-3 15,3-5 3-15,0-1-3 0,3-1 2 16,1 3-1-16,-1 1 1 0,0 7 0 0,-3 3-2 16,-3 0 3-16,-3 5-3 15,0 2 2-15,-5 3 0 0,-7 1 0 0,0 2 2 16,-6 5 1-16,0-3 0 15,-2 5-2-15,-4 2-1 0,-4 6-1 0,-5 3-1 16,-5 7-1-16,-7 4 1 0,-8 6-1 16,-4 3-1-16,-9 3 0 0,-8 4-2 15,-7 3-1-15,-13 6-3 0,-12 1-3 16,-15 1-16-16,-12 0-26 0,-13 8-80 16,-4 6-168-16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28.0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ED61F74-DA4F-49C4-B492-EDEFD230309C}" emma:medium="tactile" emma:mode="ink">
          <msink:context xmlns:msink="http://schemas.microsoft.com/ink/2010/main" type="inkDrawing" rotatedBoundingBox="3004,3147 15870,5087 14376,14996 1510,13056" semanticType="9" shapeName="Other">
            <msink:sourceLink direction="with" ref="{67175ECB-C277-47BE-8D3E-8A3DE6F3F701}"/>
            <msink:sourceLink direction="with" ref="{9EA16213-CED7-4EF8-B59B-493B6C7C5F5E}"/>
            <msink:sourceLink direction="with" ref="{E9B744EA-BF79-467F-8B4E-0D0380E168AA}"/>
            <msink:sourceLink direction="with" ref="{63B13C4D-419F-4B70-B566-267AB9BA0401}"/>
            <msink:sourceLink direction="with" ref="{4235B9B3-E7B7-4632-9127-873CD3BE5FFB}"/>
            <msink:sourceLink direction="with" ref="{DCD44390-1F99-4DAF-AB88-44A0EEE20F59}"/>
            <msink:sourceLink direction="with" ref="{9C2CAE7D-866E-4A8A-B638-D33232D92A06}"/>
            <msink:sourceLink direction="with" ref="{D7D33AA1-7D3A-4A44-8AA9-C39DBC360115}"/>
            <msink:sourceLink direction="with" ref="{458EE3B2-DF9A-4F94-89FE-3CABD96BDEA0}"/>
            <msink:sourceLink direction="with" ref="{E3AB86B5-CA2A-4608-9929-432B02726B44}"/>
            <msink:sourceLink direction="with" ref="{01CFECF5-113A-4E85-929B-8D76073F790C}"/>
            <msink:sourceLink direction="with" ref="{C0A46212-BD1D-4D15-B35F-6A2F1CB97721}"/>
            <msink:sourceLink direction="with" ref="{F37129AD-1CBA-44C0-B962-8290EC665C2F}"/>
            <msink:sourceLink direction="with" ref="{A84E4B2C-94D8-4F7D-B1C9-0DF38F2A0E90}"/>
            <msink:sourceLink direction="with" ref="{EAEC6392-2C95-47D0-940E-FC9CA17191BE}"/>
            <msink:destinationLink direction="with" ref="{092C777D-2DF8-4D7B-82D0-8B1E3F2BA156}"/>
          </msink:context>
        </emma:interpretation>
      </emma:emma>
    </inkml:annotationXML>
    <inkml:trace contextRef="#ctx0" brushRef="#br0">0 0 390 0,'0'0'9'0,"0"0"-2"15,0 0 0-15,0 0 1 0,0 0 0 16,0 0 4-16,0 0 4 0,0 0-1 15,0 0 3-15,42 65 2 0,-22-44-1 16,-1 1 0-16,4 5-2 0,1 2-3 0,-5 4-3 16,2 6-4-16,-4 5-1 0,-4 6-2 15,1 2 0-15,-4 5 2 0,0 5-3 16,2 7 2-16,-2 2-3 16,1 1-2-16,1 8 1 0,-6 1 0 0,7 5 1 15,-4 3-2-15,2 2 2 0,-5 3-2 16,3 3 3-16,-5 2 0 0,1-1-2 15,-1 6 2-15,-1 1-3 0,-1 3-1 16,1 1 2-16,-2-3-2 0,1-5 2 16,-2-1-1-16,3-5 2 0,-2-2 2 0,2 0-2 15,-3-1 2-15,0 0-3 0,0 2 0 16,0-2 0-16,0 1-1 0,-3 0 3 16,-1-3-1-16,2-2 1 0,2-4 0 15,0-2-2-15,0-2 1 0,0-3-1 16,2 0-2-16,5-2 1 0,2 2 1 0,-3 3-1 15,3-2-1-15,-3-1 3 16,2-3-3-16,-4-3 2 0,1-5 0 16,-1-1 0-16,-2-1 2 0,1-2-3 15,-2-1 4-15,-1 4-4 0,5-4 0 0,-4 3 0 16,2-1 1-16,-1 4 0 0,-2 0-2 16,3-1 3-16,-2 0-1 0,2-2-1 15,-1-4 1-15,1-2 0 0,-2-3 3 16,4 3-6-16,0-2 5 0,-1-1-3 15,2 3 1-15,2-3 2 0,-2-1-2 0,-2 2-1 16,1 0-1-16,-1 1 2 0,-4 1 0 16,0-3 2-16,0 1-3 15,0 0 1-15,0-5-2 0,0-7 1 16,0-2-2-16,0-4 2 0,5-3-1 0,-1 3 1 16,2 1 4-16,2 3-5 0,-2 1 6 15,3 2-5-15,0 0 1 0,0-4 0 16,0 2-1-16,-3-1 1 0,3-1-2 15,-3 2 2-15,1-2-1 0,-2 1 2 16,-1 1-1-16,-2 1-1 0,2-1 1 0,-2 2-1 16,1 4 1-16,-2-4 0 0,2 4-1 15,-1-1 0-15,1-5 0 0,1 1 0 16,-2-2 4-16,2-1-4 0,1-1 5 16,-1-2-5-16,1-1 0 0,-1-8 0 15,1 3 0-15,-4-2 0 0,4-8 0 16,-2 2 1-16,-3 5-1 0,1-1 1 15,2 10-1-15,-1-3 0 0,2-1 0 16,-2-1 0-16,3 0-1 0,-1-2 2 16,1 2 0-16,2 0 1 0,-1 1-2 0,-1-5 1 15,4 3-1-15,-3-1 1 0,3 0 0 16,-2-2 1-16,-5 0 0 0,7-1 0 16,-5-1 0-16,1 2 0 0,1-1 0 15,-2 2 1-15,-1 2 3 0,2 0-4 16,-2 0 4-16,0-8-5 0,1-1 0 0,-2-8 1 15,1-8-2-15,-2 1-1 16,-1-8-2-16,0 0-5 0,0 0-24 16,0 0-93-16,0 0-174 0</inkml:trace>
    <inkml:trace contextRef="#ctx0" brushRef="#br0" timeOffset="-1399.9637">-10582 8456 286 0,'0'0'44'0,"0"0"-2"16,0 0-3-16,0 0-3 0,0 0-6 15,0 0-5-15,0 0-5 0,0 0-4 16,0 0-4-16,0 0-4 0,-51 0-4 15,49 0-1-15,2 0 1 0,0 0 4 16,0 0 2-16,15 0 0 0,9 0 0 16,9 0-3-16,5 0-3 0,4 0 1 0,0 0 0 15,5 0-1-15,1 0 1 0,4 0-3 16,4 0-1-16,1 0 0 0,0 0-1 16,4 0 0-16,0 0-1 0,1 0 1 15,4 0 2-15,9 0 1 0,0 0 1 16,5 0-2-16,1-3 0 0,0-2 0 0,2 1 0 15,-2-3 1-15,5 4-2 16,-2 2 2-16,6-5-2 0,-1-1-1 16,1 3 0-16,0-3 0 0,4 2 0 15,3-2 1-15,-2 3 0 0,1-1-1 0,2 0 1 16,-3 2-2-16,4-1 2 0,0 4-1 16,-1 0 0-16,-2 0 0 0,-3 0 0 15,6 0 0-15,-1 0 0 0,1 0 0 16,1-1 1-16,3-4-1 0,3-1 0 15,5-2 0-15,-1 2 0 0,4 1 1 16,3 2-1-16,0-2 0 0,1 3 0 0,-4 0 0 16,-1 0 0-16,-1-1-1 15,-2 2 0-15,1-4-4 0,2 2 5 16,-3 0-3-16,0 0 3 0,1 1 4 0,-3 2-4 16,0 0 3-16,1 0-3 0,-4 0-4 15,-1-3 4-15,-1 3 0 0,1 0-2 16,0 0 8-16,-1 0-6 0,1 8 2 15,0-5-2-15,-2 2 0 0,-6-1 0 16,-1-1 0-16,-2 1 1 0,2-2-1 0,-2 3 1 16,-1-3 0-16,1 2-2 0,2-2 2 15,0 3-1-15,2-4 0 16,-2 2 1-16,4-3-1 0,-4 2 0 16,-2-2 0-16,-3 3 0 0,-1 0 1 0,-5 2-1 15,-3-1 0-15,-4 2 0 0,-2-2 0 16,0 1 0-16,-4-3 0 0,0 2 1 0,-1-2-1 15,1-2-1-15,-5 2 1 16,5-2 0-16,-7 0 0 0,0 0 0 16,-3 0 0-16,-1 0 0 0,1 0 1 0,-4-2-1 15,0 0 0-15,0-1 1 0,-4 2-1 16,-2-4 0-16,1 3 2 0,-1-4-3 16,2 1 2-16,3-3-1 0,-1 0 0 15,2 2 0-15,1-5 0 0,8 2 0 16,0-2-4-16,4-3 4 0,6 3-4 0,3 0 3 15,2 0 1-15,4 3 0 0,3 1 1 16,0-2-1-16,0 3 0 16,1 0 0-16,-3 1 1 0,-5-2 0 15,-6-1 3-15,-4 2 2 0,-10 2 1 0,-2 0 1 16,-11-1 0-16,-6 3 2 0,-13 0 1 16,-4 0-3-16,-8-1-1 0,-2 3-3 15,3 0-3-15,-3 0 0 0,12 0-1 16,-12 0-1-16,8 3-2 0,-2 5-13 15,-8-1-66-15,2 0-207 0,-6-4-19 0</inkml:trace>
    <inkml:trace contextRef="#ctx0" brushRef="#br0" timeOffset="-2776.2394">-11015 227 166 0,'0'0'59'0,"0"0"-5"16,0 0-9-16,0 0-6 0,0 0-12 15,0 0-3-15,0 0-6 0,0 0-2 16,0 0-5-16,0 0-1 0,-11-41-2 15,11 38-2-15,0 2-1 0,0-3-3 16,-3 4-1-16,3-2 0 0,0 2-1 0,-1-1-1 16,1 1-1-16,0-3-3 0,-3 3 1 15,3-2 2-15,0 2 0 0,-2-3 4 16,-2 3-1-16,4 0 0 0,-9-2 1 16,0 1-1-16,0-2 3 0,-6 1-2 15,9 2 2-15,-3 0 5 0,1 0 1 16,8 0 0-16,-1-2-1 0,1 2 1 15,-5 0-4-15,5 0 3 0,-4 0-2 16,4 0 0-16,-5 0-3 0,5 0-3 16,-1 0-1-16,-4 0 3 0,1 4 0 0,-1 11 2 15,1 11-1-15,4-9 0 0,-5 11-2 16,5 1 3-16,0-1 0 0,6 13-2 16,3-4 2-16,-1 1-2 0,-2-1 0 15,4 3 1-15,-2 3 4 0,1 2-4 16,-3 1 4-16,-2 3-4 0,2 0-1 15,2 1 2-15,-4 4-1 0,1 1-1 16,1 1 0-16,-2 3 1 0,7-3 1 0,-2 3 0 16,0-2 0-16,4 0-1 15,1-1-2-15,-4 3 1 0,4-4-2 0,-3 0 0 16,-2 3 4-16,4-2-4 0,-4 2 3 16,2 0-2-16,-2 2-2 0,-3 1 2 15,3 1-1-15,0 2 0 0,-5 2-1 16,5 1-1-16,-3-1 1 0,2 3 0 15,-4-5 0-15,1 3 2 0,-4 0 3 0,4 0-3 16,-5 2 4-16,4 0-6 16,-2 3 0-16,1 1 1 0,-2 3 0 0,4 3 0 15,-1 3-1-15,1 0 0 16,-1-1-1-16,1 0 2 0,-5-6-1 0,4 1 1 16,-4-2 3-16,0 0-4 0,0 0 4 15,0-2-4-15,0 3 1 0,0-1-1 16,0 6 0-16,0-2 2 0,0 2-3 15,0-1 3-15,0-2-3 0,0-4 2 16,0-3 2-16,0 1-3 0,0-2 3 0,9-2-3 16,-3-4 0-16,2-1 1 0,-2-2-2 15,-2 2 2-15,5 0-2 0,-4 2 3 16,-1-1-2-16,1 4 0 0,-5-2-1 16,0-1 3-16,0 2-2 0,0-3 1 15,0 1 6-15,0-2-7 0,-3-2 4 0,3-1-3 16,0-5-3-16,0 4 2 15,0-2-1-15,0 3 0 0,0 1 0 16,0 2 2-16,4-3-2 0,-1 3 1 16,-3-1-2-16,0-4 4 0,0-1-4 0,0 0 4 15,0-3 1-15,0 2-3 0,0-3 4 16,0 0-4-16,2-2-1 0,-2 0 1 16,5-4-1-16,-5 0 1 0,4 0-2 15,-2 2 2-15,1 4-1 0,-3-1 2 16,1 2-1-16,-1-2 1 0,0-3-2 15,0-2 1-15,0 0-1 0,0-3 1 16,0-5 0-16,0 3 0 0,0-2 4 16,0 1-4-16,0-2 4 0,0 2-4 15,0 0 0-15,0 0 1 0,-4-2-1 0,2 3-1 16,-2 0 2-16,-1 2 0 0,5-1 0 16,-2 1 3-16,-1 0-3 0,2-2 1 15,1-1-1-15,0-2-1 0,0 0 1 16,0-15 1-16,0 7-1 0,0-2 1 15,0 3 1-15,0 9-3 0,0-5 3 0,1 0-1 16,4 1 0-16,0-3 2 16,1-2-1-16,-2-1 0 0,1-6 4 0,-1 0-5 15,-1-9 4-15,-1-7-5 16,1 7 0-16,-2-8 1 0,-1 1-2 0,0 0 2 16,0-8-1-16,0 0 0 0,0 0-1 15,0 3 1-15,5-1-2 0,-5-1 0 16,0 2-2-16,0-3-11 0,0 0-29 15,0 0-54-15,-6 0-127 0,-3-4-86 16</inkml:trace>
    <inkml:trace contextRef="#ctx0" brushRef="#br0" timeOffset="-4546.9956">-11063 62 298 0,'0'0'7'16,"0"0"4"-16,0 0 9 0,0 0 7 15,0 0 4-15,0 0-2 0,0 0-4 16,0 0-2-16,0 0 1 0,-18-10 3 0,16 9-2 16,-1 1 0-16,2-2-3 0,1 2-7 15,-3-3-2-15,3 3-1 0,-2 0 0 16,2 0 2-16,-3-2-2 0,3 2-2 16,0 0-3-16,0 0-5 0,0-3 0 15,0 3-1-15,0-1 2 0,14-4 1 16,10 1 0-16,3-3 1 0,-8 3-1 15,8 1-1-15,2-1 0 0,1 2 0 16,11-3 0-16,-4-1 1 0,2 1 1 16,-1 2 1-16,6-5 0 0,-2 1 1 0,4 1-2 15,1 0 1-15,8-1-2 0,3 0-1 16,5 1 0-16,1 1-1 0,7-1-1 16,4 0 0-16,0 0 0 0,2-1 0 15,3 1-1-15,-1 1 0 0,3 2 0 16,2-2 0-16,4 1 2 0,-2-1-2 0,-2 1 1 15,-2 2-1-15,3-3 0 16,-5 3 1-16,0-3 0 0,-5 4 0 16,0-1 1-16,-3-1-1 0,3 1 1 15,0 2-2-15,-4 0 0 0,4 0 0 16,-4 0 0-16,-5 0 0 0,0 0 0 0,0-3 1 16,-1 3-2-16,-3-3 3 0,-1 0-2 15,-4 1 0-15,-4-1 1 0,-2 3-1 16,-3-6 0-16,3 1 0 0,0 3 1 15,5-2 0-15,1-1-1 0,2 1 1 0,1 0-2 16,6-3 1-16,0 0 0 0,3 3 1 16,2 0-1-16,0 0 0 0,-4 1-1 15,3 1 1-15,-4 1 0 0,-5 1 0 16,1 0-1-16,-5 0 1 0,3 0 0 16,-3 0 1-16,-4 0 1 0,4 0-2 15,0 0 0-15,-1 0 0 0,4 0-1 16,-1 0 1-16,1 0 1 0,4 0-1 15,0 1 0-15,5 1 0 0,1-2-1 16,2 3 1-16,-1-3 0 0,4 2 0 0,0 0 1 16,-4 0-1-16,0-2 0 0,-4 0 0 15,3 2 1-15,-4-2-1 0,0 3 1 16,2-2 0-16,2-1-2 0,1 3 1 16,0-3 0-16,2 0-1 0,2 2 2 15,1-2-1-15,-4 0 0 0,-2 0 0 16,1 0-1-16,-5 0 1 0,-4 2 1 15,-2 2-1-15,-3-1 0 0,-4 1 0 16,-7-2-1-16,2 0 1 0,-1 3 1 16,-2-1-2-16,0 3 2 0,2-1-1 0,4-3-1 15,0-1 2-15,3 1-1 16,6 0 0-16,0-3 0 0,2 3 0 0,-5-1 1 16,5 3-1-16,-5-4 1 0,-1 4-1 15,-1-3 0-15,-2 1 1 0,-1-1-2 16,4 2 1-16,-3 1 0 0,-1-3 0 15,-1 2-1-15,7-2 2 0,-3 1-2 0,5-3 0 16,-1 2 1-16,1-1 0 0,-3 4 0 16,-1-2 0-16,-4 0 0 15,0 4 0-15,-4-4 0 0,-5 4 0 0,2 0 0 16,-6-3 0-16,2 2 0 0,-3-1 0 16,-4-1 0-16,5 0 0 0,-1 2 0 15,-1-1 0-15,1-1 0 0,3 3 0 16,-2-4-1-16,-2-2 1 0,4 6 0 15,-7-4 0-15,4-1 0 0,0 1 0 0,-4-1 2 16,-2-1-2-16,1 2 1 0,0-1-1 16,-2-2-2-16,3 2 2 15,-4-2 0-15,1 0-1 0,-10 0 1 16,6 0 0-16,2 0 0 0,2 0 1 0,7 0-2 16,-5 3 2-16,-9-2 0 0,2-1-1 15,-8 3 0-15,4-3 0 0,-2 0-1 16,2 0 1-16,7 0 1 0,-11 0-1 15,8 2 0-15,-2-2 0 0,-8 2-2 16,10 1 2-16,-2-2-1 0,3 2 2 0,6 1 0 16,-9-1-1-16,3-1-1 0,2-2 0 15,-4 0 1-15,13 1 0 0,-5-1 1 16,0 0 0-16,3 0-1 0,-1 0 0 16,2 0 0-16,1 0 0 0,2-1 0 15,2-4 0-15,2 3 1 0,3-3-1 16,4 1-1-16,1 0 1 0,4 0 0 15,1-3 0-15,-3 3 2 0,2-1-2 16,-4 0 1-16,-2-2 0 0,-6 3 1 16,-2-1 0-16,-5 3 0 0,-2-2 2 0,1 2 1 15,-1-1 0-15,-2 2-3 0,-6-1 0 16,1 2-1-16,-1-3-1 0,-7 1 1 16,-1 2-2-16,-4-2 1 0,-6 2-4 15,0 0-6-15,0 0-19 0,-9 0-32 16,0 0-113-16,0 0-138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0.5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58EE3B2-DF9A-4F94-89FE-3CABD96BDEA0}" emma:medium="tactile" emma:mode="ink">
          <msink:context xmlns:msink="http://schemas.microsoft.com/ink/2010/main" type="writingRegion" rotatedBoundingBox="5936,7490 6468,7490 6468,8403 5936,8403">
            <msink:destinationLink direction="with" ref="{0ED61F74-DA4F-49C4-B492-EDEFD230309C}"/>
            <msink:destinationLink direction="with" ref="{84BA14CF-2D6E-484E-8C0C-8BD053F512AD}"/>
          </msink:context>
        </emma:interpretation>
      </emma:emma>
    </inkml:annotationXML>
    <inkml:traceGroup>
      <inkml:annotationXML>
        <emma:emma xmlns:emma="http://www.w3.org/2003/04/emma" version="1.0">
          <emma:interpretation id="{4448BE7D-FCDC-469E-818B-936B1CF5A20D}" emma:medium="tactile" emma:mode="ink">
            <msink:context xmlns:msink="http://schemas.microsoft.com/ink/2010/main" type="paragraph" rotatedBoundingBox="5936,7490 6468,7490 6468,8403 5936,84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93FB6E-5938-450A-93B0-E1DEBA40AE49}" emma:medium="tactile" emma:mode="ink">
              <msink:context xmlns:msink="http://schemas.microsoft.com/ink/2010/main" type="line" rotatedBoundingBox="5936,7490 6468,7490 6468,8403 5936,8403"/>
            </emma:interpretation>
          </emma:emma>
        </inkml:annotationXML>
        <inkml:traceGroup>
          <inkml:annotationXML>
            <emma:emma xmlns:emma="http://www.w3.org/2003/04/emma" version="1.0">
              <emma:interpretation id="{1C198435-CD68-426F-AD32-895A0E8228EB}" emma:medium="tactile" emma:mode="ink">
                <msink:context xmlns:msink="http://schemas.microsoft.com/ink/2010/main" type="inkWord" rotatedBoundingBox="5936,7490 6468,7490 6468,8403 5936,8403"/>
              </emma:interpretation>
            </emma:emma>
          </inkml:annotationXML>
          <inkml:trace contextRef="#ctx0" brushRef="#br0">-553-4252 524 0,'0'0'29'0,"0"0"-1"0,0 0-2 16,0 0-11-16,0 0-8 0,0 0-1 15,0 0-1-15,0 0 1 0,0 0 0 16,0 0 2-16,119-40 1 0,-86 32 0 0,4 2 0 15,-13 1-1-15,0 2-1 16,-7 0-1-16,-11 1-2 0,4 2-2 16,-2-2-1-16,1 2 0 0,-3 0-1 0,4 0-1 15,-5 0 1-15,3 0 0 0,2 4-1 16,4 10 2-16,-5 4 0 0,1 10 0 16,-5 6 3-16,1 7-2 0,-6 12 1 15,0 11 0-15,0 7 2 0,-2 6-1 16,-7 2 2-16,3-4-3 0,-3-5 0 0,0-7-1 15,0-10 1-15,5-7 3 0,-1-6-6 16,4-12 4-16,-2-3-3 16,1-10-1-16,-1-8-1 0,3 1-1 15,0-8-2-15,0 0-8 0,0 0-11 0,0 0-22 16,0 0-42-16,-2 0-63 0,2-19-130 16</inkml:trace>
          <inkml:trace contextRef="#ctx0" brushRef="#br0" timeOffset="154.6155">-452-3754 535 0,'0'0'36'0,"0"0"7"0,0 0-1 16,0 0-8-16,0 0-8 0,0 0-8 0,0 0-8 16,130 8-6-16,-77-16-5 0,7 2-12 15,2-4-53-15,-1-1-220 0,4 0-21 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14.3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95EBF3C-F62E-43C6-9F2E-AE73A6700BB8}" emma:medium="tactile" emma:mode="ink">
          <msink:context xmlns:msink="http://schemas.microsoft.com/ink/2010/main" type="inkDrawing" rotatedBoundingBox="21054,7077 21317,9662 21194,9675 20932,7089" semanticType="callout" shapeName="Other">
            <msink:sourceLink direction="with" ref="{464AB210-877D-4666-B2C6-D9C4E70E1A90}"/>
          </msink:context>
        </emma:interpretation>
      </emma:emma>
    </inkml:annotationXML>
    <inkml:trace contextRef="#ctx0" brushRef="#br0">0 0 520 0,'0'0'6'0,"0"0"8"0,0 0 4 16,0 0-2-16,0 0-3 0,0 0-4 15,0 0-1-15,0 0 1 0,0 0-3 16,0 0-1-16,70 146 2 0,-50-78-6 0,1 10 2 15,0 8-3-15,-1 9-1 0,-2 6 2 16,0 8-2-16,-3 0 1 0,-3-5-2 16,-5 1 4-16,1-8 3 0,-2-5-1 15,3-6 6-15,0-4-2 0,-3-2 4 16,3-1 2-16,0 0-1 0,-2 6 0 16,1 1-5-16,-1 2-2 0,0-3-4 0,2 5 1 15,-3-5 0-15,1 1-3 0,-2-4 2 16,-4-9-3-16,2-8 0 15,-1-9 1-15,-2-21 0 0,3-3 1 0,-3-14 0 16,0-12-1-16,0 3 1 0,0-9 1 16,0 0-3-16,0 0-14 0,-8-9-31 15,-7-15-74-15,-5-13-183 0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15.1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363F018-C385-4E4F-8129-43A11819893D}" emma:medium="tactile" emma:mode="ink">
          <msink:context xmlns:msink="http://schemas.microsoft.com/ink/2010/main" type="inkDrawing" rotatedBoundingBox="18841,8336 23112,8284 23113,8371 18842,8423" shapeName="Other"/>
        </emma:interpretation>
      </emma:emma>
    </inkml:annotationXML>
    <inkml:trace contextRef="#ctx0" brushRef="#br0">44 25 48 0,'0'0'74'0,"0"0"13"0,0 0-3 0,0 0-24 15,0 0-17-15,0 0-14 0,0 0-2 16,0 0-1-16,0 0 1 0,-30 7-1 16,27-6-3-16,1-1-3 0,-1 0-3 15,2 3-2-15,-2-3 0 0,3 1 4 16,-2-1-2-16,2 4 0 0,0-2-3 0,0-1-2 16,0 2 0-16,0 3-2 0,2-1-2 15,10 3 0-15,7 1-2 16,4-3-1-16,11 3 1 0,4-4-2 15,9-2-2-15,5 4 1 0,10-7-2 0,8 0 0 16,10 0 0-16,4 0 0 0,2 0 0 16,3-4-1-16,-4-2 1 0,-3 1-1 15,0 1 1-15,-2-1-2 0,-6 1 2 16,-1 2-1-16,-2 2 0 0,0 0 1 16,-1 0-1-16,2 0 0 0,4 0 0 0,3-2-2 15,5 2 2-15,2-4 0 16,0 1 1-16,1-1-1 0,-1 0 2 0,-5 1-1 15,0 3-3-15,2 0 1 16,-2 0-1-16,3 0 1 0,0 0 0 0,2 0 1 16,3 3 1-16,1-3-2 0,3 0 1 15,2 0-1-15,0-3 2 0,1-5-1 16,3-2 1-16,-1 1-4 0,-4 1 2 16,0 2-2-16,-6-1 3 0,0 3 0 15,-4 4 1-15,-8 0-1 0,-2 0-1 0,-11 0 5 16,-7 0-4-16,-8 4 5 0,-6 0-5 15,-15 0-1-15,0-2 0 0,-12 1 0 16,-9-3 1-16,3 2-2 0,-9-2-2 16,0 0-4-16,0 0-11 0,0 0-16 15,3 3-37-15,-3-3-121 0,0 0-102 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19.1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54DD748-73E5-4B6B-9B1B-33DCE330AB89}" emma:medium="tactile" emma:mode="ink">
          <msink:context xmlns:msink="http://schemas.microsoft.com/ink/2010/main" type="writingRegion" rotatedBoundingBox="26689,6998 33896,7175 33860,8655 26652,8478"/>
        </emma:interpretation>
      </emma:emma>
    </inkml:annotationXML>
    <inkml:traceGroup>
      <inkml:annotationXML>
        <emma:emma xmlns:emma="http://www.w3.org/2003/04/emma" version="1.0">
          <emma:interpretation id="{C862D27C-15C8-436A-BC13-463D34CEA193}" emma:medium="tactile" emma:mode="ink">
            <msink:context xmlns:msink="http://schemas.microsoft.com/ink/2010/main" type="paragraph" rotatedBoundingBox="26689,6998 33896,7175 33860,8655 26652,8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78C715-313E-4ACC-A7E3-F96F3CB3C174}" emma:medium="tactile" emma:mode="ink">
              <msink:context xmlns:msink="http://schemas.microsoft.com/ink/2010/main" type="line" rotatedBoundingBox="26689,6998 33896,7175 33860,8655 26652,8478"/>
            </emma:interpretation>
          </emma:emma>
        </inkml:annotationXML>
        <inkml:traceGroup>
          <inkml:annotationXML>
            <emma:emma xmlns:emma="http://www.w3.org/2003/04/emma" version="1.0">
              <emma:interpretation id="{2C212938-26DE-4302-9FF7-9B0FD5EDB643}" emma:medium="tactile" emma:mode="ink">
                <msink:context xmlns:msink="http://schemas.microsoft.com/ink/2010/main" type="inkWord" rotatedBoundingBox="26664,8029 26774,8031 26763,8481 26652,8478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3374-1842 676 0,'0'0'1'0,"0"0"6"0,0 0 2 0,0 0-1 16,0 0 1-16,0 0-4 0,0 0-2 16,0 0 0-16,95 120-3 0,-86-75-1 15,-8 6-1-15,-2 4-16 0,-20 5-26 16,-8 2-119-16,-8-5-138 0</inkml:trace>
        </inkml:traceGroup>
        <inkml:traceGroup>
          <inkml:annotationXML>
            <emma:emma xmlns:emma="http://www.w3.org/2003/04/emma" version="1.0">
              <emma:interpretation id="{3BD4F36E-E01D-452F-BCA9-9281CAA993C5}" emma:medium="tactile" emma:mode="ink">
                <msink:context xmlns:msink="http://schemas.microsoft.com/ink/2010/main" type="inkWord" rotatedBoundingBox="28181,7035 31879,7126 31852,8253 28153,8162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156.3367">6987-2766 778 0,'0'0'-5'0,"0"0"2"16,0 0-3-16,0 0-7 0,0 0-2 0,0 0-2 16,0 0-15-16,0 0-19 0,0 0-53 15,46 96-95-15,-26-49-83 0</inkml:trace>
          <inkml:trace contextRef="#ctx0" brushRef="#br0" timeOffset="2630.1059">7738-2161 524 0,'0'0'32'0,"0"0"0"16,0 0-7-16,-132-6-4 0,87 20-7 15,-2 10-1-15,2 4-4 0,6 4-3 16,3 9 1-16,6 4 0 16,11-2 0-16,2 4 1 0,14-6 0 0,3-1 0 15,1-2 1-15,18-6 0 0,2-2 2 0,7-8 0 16,4-4-2-16,4-10 1 0,0-5-4 15,4-3 1-15,0-11-2 0,-3-14-1 16,4-4 0-16,-4-16-2 0,-2-9 0 16,1-12-2-16,-1-11 1 0,-4-9-2 15,-2-8 1-15,-8 0-3 0,0 0-3 0,-9 5 4 16,-3 9-5-16,-5 16 7 16,-1 25 0-16,-3 17-2 0,0 6 1 15,0 11-2-15,-13 3 1 0,-5 2 1 16,0 18 2-16,-6 18 0 0,4 12 8 0,5 11-5 15,2 6 4-15,4 2-3 0,4 3-3 16,5-3 1-16,0 0-1 0,9-5 0 16,6-5-3-16,3-6 1 0,2-9-2 15,7-9 0-15,1-11-2 0,5-7-12 16,-1-12-32-16,1-3-67 0,-7-8-197 0,1-6-8 16</inkml:trace>
          <inkml:trace contextRef="#ctx0" brushRef="#br0" timeOffset="3175.4587">8134-1835 436 0,'0'0'36'16,"0"0"8"-16,0 0-4 0,0 0-10 15,0 0-12-15,0 0-3 0,0 0 3 16,0 0 3-16,0 0 2 0,0 0-2 16,-20 29 0-16,31-24-6 0,5-5-2 15,4 0-3-15,7-6-2 0,-3-7-2 16,0-8-2-16,0-1 0 0,0-2-2 16,0-6 2-16,0-6-3 0,2-3 1 15,-7-6-2-15,1-1 0 0,-5-2 0 16,-3 1 0-16,-5 2-2 15,1 13 1-15,-7 15-3 0,-1-1 3 0,0 10-2 0,0 2 1 16,-10-1 1 0,-8 7 0-16,-6 13 2 0,-6 13 1 0,3 8 2 0,4 13 2 15,4 9 1-15,5 2 0 0,4 3 1 16,5 2-2-16,5-3-1 0,0-5-2 16,11-7 1-16,5-8-3 0,4-12-1 0,5-4-1 15,2-12-2-15,6-8-15 16,6-4-25-16,4-4-71 0,3-14-202 15,-1-11-7-15</inkml:trace>
          <inkml:trace contextRef="#ctx0" brushRef="#br0" timeOffset="952.0608">4908-1971 260 0,'0'0'74'16,"0"0"-21"-16,0 0-11 0,0 0-9 15,0 0-6-15,0 0 1 0,0 0-2 16,0 0-2-16,0 0-5 0,-20-1-3 0,17 1-1 15,2 0-3-15,-2 0 2 0,1 0 0 16,-1-3 1-16,3 3-2 0,-2 0-1 16,2-2 0-16,-3 0-3 0,3 0 0 15,0-6-1-15,0-11-1 0,5-1 0 16,7-6-2-16,-1 3-2 0,2 2-1 16,2-1 0-16,0 0-1 0,3 1 0 0,2-1 0 15,2 0 0-15,1-5 1 0,1 1 0 16,3-4 1-16,-3-2-2 15,0-1 2-15,0 0-1 0,-1 1 1 0,-4-2-1 16,-4 4-3-16,-3 5 4 0,-6 1-5 16,-1 11 4-16,-4 3 0 0,2 4 0 15,-3 6 1-15,0-7-8 0,0 1 1 16,-12-3-2-16,-7 2-1 0,-5 7 4 16,-9 2 1-16,0 18 1 0,1 7 6 0,6 6-7 15,7 5 5-15,7 0-4 0,7 3-1 16,5 0 3-16,17 2 0 0,7-3 0 15,6-1 0-15,6-3 1 16,-1-2-3-16,-2 2 2 0,-2-1-1 0,-7-1-1 16,-6-2 1-16,-9 1 0 0,-9-1-1 15,0 0 2-15,-16-5-2 0,-8 0 3 16,-6-2 0-16,-3-4 0 0,0-3-1 16,9-7 0-16,-4-2 1 0,13-4 0 15,6-3 0-15,0 0 0 0,9-2 1 0,-7 0-6 16,1 0 0-16,0 0-5 0,1-2-5 15,2-8-9-15,2 4-18 0,-2 0-27 16,3-10-75-16,0 9-151 0</inkml:trace>
          <inkml:trace contextRef="#ctx0" brushRef="#br0" timeOffset="1975.4958">5715-2108 621 0,'0'0'21'0,"0"0"7"16,0 0-2-16,0 0-5 0,0 0-10 15,0 0-5-15,0 0 0 0,131-96 4 0,-68 85 0 16,7 6 3-16,9 2-2 0,-3 3-1 16,-1 9-4-16,-4 9-2 0,-9 8-1 15,-7 10-1-15,-11 4-1 0,-8 6-2 16,-12 5 1-16,-10 2-3 0,-13-2 1 16,-1-2 0-16,-13-3 2 0,-8-9 0 0,-6-5 2 15,-1-8-2-15,9-7 1 16,-2-6 1-16,7-6 2 0,1-5 4 0,-1 0-2 15,5-8-2-15,3-16-2 0,6-9-3 16,2-17 1-16,16-7-1 0,9-6 0 16,6 2 1-16,6 1-1 0,6 5 3 15,-1 12-2-15,-1 8 1 0,-2 9-1 16,-7 9 0-16,0 6-1 0,-1 3 0 16,-2 8-1-16,-2 0 1 0,1 8-1 15,-2 8 1-15,2 5 0 0,-4 4-1 0,1 10 2 16,-3 3-1-16,-1 5 0 0,-7 2-3 15,1-4 0-15,-5 2-1 0,0-9-2 16,-3-2-6-16,-3-10-6 0,-2-11-20 16,1-4-37-16,-5-7-87 0,0 0-144 15</inkml:trace>
          <inkml:trace contextRef="#ctx0" brushRef="#br0" timeOffset="1414.5172">5784-2814 590 0,'0'0'18'0,"0"0"1"0,0 0-5 0,0 0-5 15,0 0 1-15,0 0 3 16,0 0 0-16,9 166 1 0,2-96 1 0,2 5-6 16,-2 3 2-16,-2 2-5 0,0-3-4 15,-3 0 1-15,1-4-3 0,-2-7 1 16,1-6-1-16,-3-11 0 0,0-14 0 16,-3-6-4-16,3-10-6 0,-3-11-18 15,0 6-36-15,0-7-72 0,-5-3-162 0</inkml:trace>
        </inkml:traceGroup>
        <inkml:traceGroup>
          <inkml:annotationXML>
            <emma:emma xmlns:emma="http://www.w3.org/2003/04/emma" version="1.0">
              <emma:interpretation id="{8E25D5C3-0EBD-437A-B2D9-4D359ED77E42}" emma:medium="tactile" emma:mode="ink">
                <msink:context xmlns:msink="http://schemas.microsoft.com/ink/2010/main" type="inkWord" rotatedBoundingBox="32546,7710 32620,8078 32213,8160 32139,7792"/>
              </emma:interpretation>
              <emma:one-of disjunction-type="recognition" id="oneOf2">
                <emma:interpretation id="interp2" emma:lang="" emma:confidence="0.5">
                  <emma:literal>=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I</emma:literal>
                </emma:interpretation>
                <emma:interpretation id="interp5" emma:lang="" emma:confidence="0">
                  <emma:literal>,</emma:literal>
                </emma:interpretation>
                <emma:interpretation id="interp6" emma:lang="" emma:confidence="0">
                  <emma:literal>[</emma:literal>
                </emma:interpretation>
              </emma:one-of>
            </emma:emma>
          </inkml:annotationXML>
          <inkml:trace contextRef="#ctx0" brushRef="#br0" timeOffset="3755.2294">8914-1759 682 0,'0'0'14'0,"0"0"11"0,0 0 3 16,0 0-7-16,0 0-8 0,0 0-7 15,0 0-5-15,147-2-2 0,-94-2-9 16,3-1-16-16,-4-1-59 0,5 0-219 16,-6-7-17-16</inkml:trace>
          <inkml:trace contextRef="#ctx0" brushRef="#br0" timeOffset="3563.9658">8925-2094 649 0,'0'0'23'0,"0"0"5"15,0 0 0-15,0 0-11 0,0 0-10 0,0 0-4 16,0 0-2-16,0 0-1 16,0 0-1-16,96-11 0 0,-63 7-1 15,0-1-3-15,1 3-7 0,-8 2-18 16,-2-2-38-16,0 2-110 0,-7 0-124 0</inkml:trace>
        </inkml:traceGroup>
        <inkml:traceGroup>
          <inkml:annotationXML>
            <emma:emma xmlns:emma="http://www.w3.org/2003/04/emma" version="1.0">
              <emma:interpretation id="{C8CA7ACF-3E85-444F-82CD-BD5796A06253}" emma:medium="tactile" emma:mode="ink">
                <msink:context xmlns:msink="http://schemas.microsoft.com/ink/2010/main" type="inkWord" rotatedBoundingBox="33438,7446 33874,8107 33326,8468 32890,7806"/>
              </emma:interpretation>
              <emma:one-of disjunction-type="recognition" id="oneOf3">
                <emma:interpretation id="interp7" emma:lang="" emma:confidence="0.5">
                  <emma:literal>2</emma:literal>
                </emma:interpretation>
                <emma:interpretation id="interp8" emma:lang="" emma:confidence="0">
                  <emma:literal>z</emma:literal>
                </emma:interpretation>
                <emma:interpretation id="interp9" emma:lang="" emma:confidence="0">
                  <emma:literal>Z</emma:literal>
                </emma:interpretation>
                <emma:interpretation id="interp10" emma:lang="" emma:confidence="0">
                  <emma:literal>L</emma:literal>
                </emma:interpretation>
                <emma:interpretation id="interp11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4718.2631">9777-2026 400 0,'0'0'57'0,"0"0"-7"0,0 0-9 16,0 0-6-16,0 0-2 0,0 0-3 15,0 0-1-15,0 0-5 0,0 0-1 16,0 0-4-16,-5-47-4 0,1 30 0 16,1 2-4-16,1 0 0 0,-1 6-3 15,3 3-1-15,0-4-1 0,0 2-1 16,0-2-1-16,8-1-2 0,7 7 0 0,9-3-2 15,3 7 0-15,8 0 1 0,1 10-1 16,-6 6 0-16,-2 8 0 0,-1 6-2 16,-7 5 1-16,-7 5-1 0,-8 7 0 15,-5 0 1-15,-3-2 0 0,-9 2 0 16,-6-4 0-16,-2-3 1 0,-2-5 0 16,2-6 1-16,2-4 1 0,3-9 1 0,6-5 0 15,6-8 0-15,3-3-1 16,-1 0 2-16,1 5 1 0,1 4 1 15,17-1 3-15,14 4-4 0,10-11-2 0,12-1-1 16,15-4-4-16,11-11-3 0,7-7-25 16,15-7-98-16,2-10-191 0,4-8-33 15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2.8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97FF4B2-574A-4896-828D-483C3437C7E5}" emma:medium="tactile" emma:mode="ink">
          <msink:context xmlns:msink="http://schemas.microsoft.com/ink/2010/main" type="writingRegion" rotatedBoundingBox="7065,5614 7737,5614 7737,6339 7065,6339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BD0A358E-EAA5-4981-B0C6-9AD21DB97DB9}" emma:medium="tactile" emma:mode="ink">
            <msink:context xmlns:msink="http://schemas.microsoft.com/ink/2010/main" type="paragraph" rotatedBoundingBox="7065,5614 7737,5614 7737,6339 7065,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0A1334-F628-480B-A564-45227DB560D2}" emma:medium="tactile" emma:mode="ink">
              <msink:context xmlns:msink="http://schemas.microsoft.com/ink/2010/main" type="line" rotatedBoundingBox="7065,5614 7737,5614 7737,6339 7065,6339"/>
            </emma:interpretation>
          </emma:emma>
        </inkml:annotationXML>
        <inkml:traceGroup>
          <inkml:annotationXML>
            <emma:emma xmlns:emma="http://www.w3.org/2003/04/emma" version="1.0">
              <emma:interpretation id="{1C3AC8CA-07B7-4FEB-825C-5B4D939407DD}" emma:medium="tactile" emma:mode="ink">
                <msink:context xmlns:msink="http://schemas.microsoft.com/ink/2010/main" type="inkWord" rotatedBoundingBox="7065,5614 7737,5614 7737,6339 7065,6339"/>
              </emma:interpretation>
              <emma:one-of disjunction-type="recognition" id="oneOf0">
                <emma:interpretation id="interp0" emma:lang="" emma:confidence="0.5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1</emma:literal>
                </emma:interpretation>
              </emma:one-of>
            </emma:emma>
          </inkml:annotationXML>
          <inkml:trace contextRef="#ctx0" brushRef="#br0">-27 472 631 0,'0'0'32'0,"0"0"4"16,0 0-5-16,158-2-10 0,-86-10-10 15,3-7-7-15,14 1-7 0,-2 2-22 0,6-4-113 16,5 2-164-16</inkml:trace>
          <inkml:trace contextRef="#ctx0" brushRef="#br0" timeOffset="-156.2944">0 26 622 0,'0'0'31'16,"0"0"2"-16,0 0-4 0,0 0-5 15,0 0-8-15,0 0-5 0,0 0-2 16,137-32 0-16,-89 38 1 0,-2 9-1 16,-4 7-4-16,-4 5 0 0,-5 6-3 15,-6 5-1-15,-12 3-2 0,-4 10 2 0,-11 4-2 16,0 3 1-16,-9 2-3 16,-8-1 0-16,-1-3-3 0,-1-6-3 15,2-6-11-15,5-4-17 0,-4-10-40 16,5-7-88-16,0-6-132 0</inkml:trace>
        </inkml:traceGroup>
      </inkml:traceGroup>
    </inkml:traceGroup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2.1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E55B37-E442-4808-AA65-E3E8105FE5C9}" emma:medium="tactile" emma:mode="ink">
          <msink:context xmlns:msink="http://schemas.microsoft.com/ink/2010/main" type="writingRegion" rotatedBoundingBox="5408,5640 5758,5640 5758,6337 5408,6337">
            <msink:destinationLink direction="with" ref="{7A5FE7DC-86C5-49F5-BCD3-E90AE3ACF59F}"/>
            <msink:destinationLink direction="with" ref="{5FB8F90E-9BF7-4B71-A9E4-011EA34CB2C0}"/>
          </msink:context>
        </emma:interpretation>
      </emma:emma>
    </inkml:annotationXML>
    <inkml:traceGroup>
      <inkml:annotationXML>
        <emma:emma xmlns:emma="http://www.w3.org/2003/04/emma" version="1.0">
          <emma:interpretation id="{7E6EB75A-B16F-4321-9BBC-3D16866B0142}" emma:medium="tactile" emma:mode="ink">
            <msink:context xmlns:msink="http://schemas.microsoft.com/ink/2010/main" type="paragraph" rotatedBoundingBox="5408,5640 5758,5640 5758,6337 5408,6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37801E-F821-496B-B0C2-F2033E15EC3C}" emma:medium="tactile" emma:mode="ink">
              <msink:context xmlns:msink="http://schemas.microsoft.com/ink/2010/main" type="line" rotatedBoundingBox="5408,5640 5758,5640 5758,6337 5408,6337"/>
            </emma:interpretation>
          </emma:emma>
        </inkml:annotationXML>
        <inkml:traceGroup>
          <inkml:annotationXML>
            <emma:emma xmlns:emma="http://www.w3.org/2003/04/emma" version="1.0">
              <emma:interpretation id="{154ACCC8-1701-4B08-A825-8B7CE0018C1C}" emma:medium="tactile" emma:mode="ink">
                <msink:context xmlns:msink="http://schemas.microsoft.com/ink/2010/main" type="inkWord" rotatedBoundingBox="5408,5640 5758,5640 5758,6337 5408,6337"/>
              </emma:interpretation>
              <emma:one-of disjunction-type="recognition" id="oneOf0">
                <emma:interpretation id="interp0" emma:lang="" emma:confidence="0.5">
                  <emma:literal>,</emma:literal>
                </emma:interpretation>
                <emma:interpretation id="interp1" emma:lang="" emma:confidence="0">
                  <emma:literal>)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3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0 146 407 0,'0'0'88'0,"0"0"-18"0,0 0-16 16,0 0-19-16,0 0-12 0,0 0-4 0,0 0-5 15,0 0-2-15,0 0-1 0,11-114-4 16,13 99 2-16,-3 7-1 15,-2 4-3-15,-4 2 0 0,0 2-5 16,3 0 1-16,-13 0-2 0,10 0-1 0,-8 2 0 16,-1 9 0-16,3-1 0 0,-4 5 2 15,1 6 0-15,-3-7 0 0,3 8 0 16,3-2-2-16,2-1 1 0,5 3 1 16,-1-1-1-16,0-4 3 0,3 0-3 15,-3 1 2-15,-1 2-1 0,4 0-1 0,-5 2 2 16,-2 2 1-16,-2-3-2 0,-8 1 1 15,-1 6 1-15,-6 5-1 0,-16 11 0 16,-8-1 1-16,-11 0-3 16,-5 0 0-16,-3-6-2 0,6-7-5 0,2-7-18 15,16-8-62-15,7-15-202 0,18-2-24 16</inkml:trace>
        </inkml:traceGroup>
      </inkml:traceGroup>
    </inkml:traceGroup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3.4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4E18C88-6E94-4754-82F0-80B772A102CB}" emma:medium="tactile" emma:mode="ink">
          <msink:context xmlns:msink="http://schemas.microsoft.com/ink/2010/main" type="writingRegion" rotatedBoundingBox="9592,5450 10081,5450 10081,6068 9592,6068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D729E65E-0ED8-43B5-9AFB-FC77C5E81149}" emma:medium="tactile" emma:mode="ink">
            <msink:context xmlns:msink="http://schemas.microsoft.com/ink/2010/main" type="paragraph" rotatedBoundingBox="9592,5450 10081,5450 10081,6068 9592,6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CDBA8B-DB53-4BA8-9CCC-2F1345680DC6}" emma:medium="tactile" emma:mode="ink">
              <msink:context xmlns:msink="http://schemas.microsoft.com/ink/2010/main" type="line" rotatedBoundingBox="9592,5450 10081,5450 10081,6068 9592,6068"/>
            </emma:interpretation>
          </emma:emma>
        </inkml:annotationXML>
        <inkml:traceGroup>
          <inkml:annotationXML>
            <emma:emma xmlns:emma="http://www.w3.org/2003/04/emma" version="1.0">
              <emma:interpretation id="{6751891B-9C5E-4E87-B9C8-BBC3C85470E1}" emma:medium="tactile" emma:mode="ink">
                <msink:context xmlns:msink="http://schemas.microsoft.com/ink/2010/main" type="inkWord" rotatedBoundingBox="9592,5450 10081,5450 10081,6068 9592,6068"/>
              </emma:interpretation>
              <emma:one-of disjunction-type="recognition" id="oneOf0">
                <emma:interpretation id="interp0" emma:lang="" emma:confidence="0.5">
                  <emma:literal>5</emma:literal>
                </emma:interpretation>
                <emma:interpretation id="interp1" emma:lang="" emma:confidence="0">
                  <emma:literal>J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$</emma:literal>
                </emma:interpretation>
              </emma:one-of>
            </emma:emma>
          </inkml:annotationXML>
          <inkml:trace contextRef="#ctx0" brushRef="#br0">52 2 515 0,'0'0'58'0,"0"0"-12"15,0 0-15-15,0 0-14 0,0 0-7 16,0 0-4-16,0 0-2 0,0 0-1 0,0 0 0 16,0 0-2-16,-50-2 3 15,45 26 2-15,5 5 2 0,10 1 1 16,9 10 0-16,7-2 1 0,5-3 0 15,2 0 1-15,-1-3 0 0,-7-3-3 0,-2 2-4 16,-8-10-1-16,-11 3-6 0,-4-2 4 16,0 1-2-16,-15 4-1 0,-12-2-2 15,-6-5-9-15,-4-5-21 0,-1-4-45 16,-1-6-126-16,10-5-103 0</inkml:trace>
          <inkml:trace contextRef="#ctx0" brushRef="#br0" timeOffset="121.3602">-10 64 680 0,'0'0'28'0,"122"-47"1"0,-52 23-9 15,1-1-16-15,9 1-54 0,-8 0-240 16,2 2-27-16</inkml:trace>
        </inkml:traceGroup>
      </inkml:traceGroup>
    </inkml:traceGroup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5.4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3B453A0-76EC-4052-B44B-C7633465F947}" emma:medium="tactile" emma:mode="ink">
          <msink:context xmlns:msink="http://schemas.microsoft.com/ink/2010/main" type="writingRegion" rotatedBoundingBox="5540,7064 6092,7064 6092,7997 5540,7997">
            <msink:destinationLink direction="with" ref="{7A5FE7DC-86C5-49F5-BCD3-E90AE3ACF59F}"/>
            <msink:destinationLink direction="with" ref="{5FB8F90E-9BF7-4B71-A9E4-011EA34CB2C0}"/>
          </msink:context>
        </emma:interpretation>
      </emma:emma>
    </inkml:annotationXML>
    <inkml:traceGroup>
      <inkml:annotationXML>
        <emma:emma xmlns:emma="http://www.w3.org/2003/04/emma" version="1.0">
          <emma:interpretation id="{59D41528-17E9-452A-A54E-096676A84871}" emma:medium="tactile" emma:mode="ink">
            <msink:context xmlns:msink="http://schemas.microsoft.com/ink/2010/main" type="paragraph" rotatedBoundingBox="5540,7064 6092,7064 6092,7997 5540,79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8FEAC4-6EBD-47F7-BA46-3743A9936203}" emma:medium="tactile" emma:mode="ink">
              <msink:context xmlns:msink="http://schemas.microsoft.com/ink/2010/main" type="line" rotatedBoundingBox="5540,7064 6092,7064 6092,7997 5540,7997"/>
            </emma:interpretation>
          </emma:emma>
        </inkml:annotationXML>
        <inkml:traceGroup>
          <inkml:annotationXML>
            <emma:emma xmlns:emma="http://www.w3.org/2003/04/emma" version="1.0">
              <emma:interpretation id="{6C4C7B43-0BAF-4DC3-929E-07B4A00C4F46}" emma:medium="tactile" emma:mode="ink">
                <msink:context xmlns:msink="http://schemas.microsoft.com/ink/2010/main" type="inkWord" rotatedBoundingBox="5540,7064 6092,7064 6092,7997 5540,7997"/>
              </emma:interpretation>
              <emma:one-of disjunction-type="recognition" id="oneOf0">
                <emma:interpretation id="interp0" emma:lang="" emma:confidence="0.5">
                  <emma:literal>9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193 528 402 0,'0'0'84'0,"0"0"-13"0,0 0-12 16,0 0-15-16,0 0-13 0,122-24-6 15,-94 5-6-15,4-2-4 0,-4-6-2 16,-4-4 0-16,-4-5-6 0,-5-1 3 0,-6-5-7 15,-9-2 1-15,0-2-2 0,-20 1-2 16,-2 1 0-16,-8 7-2 0,-6 2 2 16,-3 14-1-16,-3 8 0 0,-2 11-1 15,-1 2 2-15,1 18 1 0,-2 10 1 16,8 5 1-16,9 7-1 0,10 0 0 0,5 1 0 16,14-1 0-16,0-2 4 15,15-2-3-15,10-5 4 0,11-6-4 0,3-7 2 16,6-7-1-16,3-6 2 15,5-5-2-15,-7 0 1 0,5-11 0 0,-7 0-2 16,-4-1 0-16,-14 4 1 0,-8 4 0 16,-9 1-1-16,-3 3 0 0,3 0-1 15,0 0-1-15,9 15-2 0,-12 11 3 16,3 8-3-16,-9 7 1 0,0 2 0 16,0 8-2-16,0 4-2 0,-6 7-5 0,-6 4-26 15,2 4-44-15,-1-13-232 0,2 1-31 16</inkml:trace>
        </inkml:traceGroup>
      </inkml:traceGroup>
    </inkml:traceGroup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6.0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AE5E688-94FE-4081-9062-A93F55571AD8}" emma:medium="tactile" emma:mode="ink">
          <msink:context xmlns:msink="http://schemas.microsoft.com/ink/2010/main" type="writingRegion" rotatedBoundingBox="7450,7264 8260,7264 8260,7832 7450,7832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C24CE905-FB31-4B65-AE89-A91B427243C6}" emma:medium="tactile" emma:mode="ink">
            <msink:context xmlns:msink="http://schemas.microsoft.com/ink/2010/main" type="paragraph" rotatedBoundingBox="7450,7264 8260,7264 8260,7832 7450,7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7E7E1B-A61F-4037-BAC5-A59F5D6EFC64}" emma:medium="tactile" emma:mode="ink">
              <msink:context xmlns:msink="http://schemas.microsoft.com/ink/2010/main" type="line" rotatedBoundingBox="7450,7264 8260,7264 8260,7832 7450,7832"/>
            </emma:interpretation>
          </emma:emma>
        </inkml:annotationXML>
        <inkml:traceGroup>
          <inkml:annotationXML>
            <emma:emma xmlns:emma="http://www.w3.org/2003/04/emma" version="1.0">
              <emma:interpretation id="{E8151F4C-0456-4754-99DA-42D44423E8AB}" emma:medium="tactile" emma:mode="ink">
                <msink:context xmlns:msink="http://schemas.microsoft.com/ink/2010/main" type="inkWord" rotatedBoundingBox="7450,7264 8260,7264 8260,7832 7450,7832"/>
              </emma:interpretation>
              <emma:one-of disjunction-type="recognition" id="oneOf0">
                <emma:interpretation id="interp0" emma:lang="" emma:confidence="0.5">
                  <emma:literal>z</emma:literal>
                </emma:interpretation>
                <emma:interpretation id="interp1" emma:lang="" emma:confidence="0">
                  <emma:literal>2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0 59 651 0,'0'0'13'0,"0"0"3"16,0 0 2-16,118-57 1 0,-80 57-7 16,6 0-5-16,-4 11-1 0,-10 14-1 15,-7 9-5-15,-10 6 4 0,-11 9-5 16,-2 7 1-16,-21 0 2 0,-11 1-1 16,-2-3 2-16,-4-4 0 0,2-6 1 0,3-10 0 15,9-9 1-15,13-12-3 0,7-6 0 16,4-3 1-16,10 3 3 15,22-5 3-15,12-2-3 0,22-5-2 16,13-16-6-16,10-6-3 0,10-1-12 0,5-5-26 16,4-1-139-16,-4-4-134 0</inkml:trace>
        </inkml:traceGroup>
      </inkml:traceGroup>
    </inkml:traceGroup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7.1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4BDF88-D151-44D0-BE57-127E138458EC}" emma:medium="tactile" emma:mode="ink">
          <msink:context xmlns:msink="http://schemas.microsoft.com/ink/2010/main" type="writingRegion" rotatedBoundingBox="9604,7082 10473,7082 10473,7992 9604,7992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19AFF0D2-DC40-4F99-836A-FF713C58192B}" emma:medium="tactile" emma:mode="ink">
            <msink:context xmlns:msink="http://schemas.microsoft.com/ink/2010/main" type="paragraph" rotatedBoundingBox="9604,7082 10473,7082 10473,7992 9604,7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FFE6C9-8CDD-47E2-BB00-4778997835F4}" emma:medium="tactile" emma:mode="ink">
              <msink:context xmlns:msink="http://schemas.microsoft.com/ink/2010/main" type="line" rotatedBoundingBox="9604,7082 10473,7082 10473,7992 9604,7992"/>
            </emma:interpretation>
          </emma:emma>
        </inkml:annotationXML>
        <inkml:traceGroup>
          <inkml:annotationXML>
            <emma:emma xmlns:emma="http://www.w3.org/2003/04/emma" version="1.0">
              <emma:interpretation id="{D9691D3E-0193-4827-93A0-049D29D6AD17}" emma:medium="tactile" emma:mode="ink">
                <msink:context xmlns:msink="http://schemas.microsoft.com/ink/2010/main" type="inkWord" rotatedBoundingBox="9604,7082 10473,7082 10473,7992 9604,7992"/>
              </emma:interpretation>
            </emma:emma>
          </inkml:annotationXML>
          <inkml:trace contextRef="#ctx0" brushRef="#br0">0 149 511 0,'0'0'46'0,"0"0"11"16,0 0-3-16,0 0-12 0,0 0-11 0,0 0-9 16,0 0-4-16,0 0-2 0,0 0-6 15,72-105 0-15,-30 89-1 0,9 0-2 16,2 8 1-16,7 4-4 0,-1 4-1 16,-8 8-1-16,0 13-2 0,-7 11-1 15,-7 8 2-15,-8 4-1 0,-5 7 0 0,-8 5 3 16,-10 0-5-16,-6 6 4 0,-6 0-3 15,-16-1-2-15,-5 1 3 0,-3-2-3 16,-3 0 2-16,-4-5-5 16,3-1-1-16,2-9-8 0,7-7-12 0,7-14-29 15,9-11-59-15,4-7-190 0,5-6-9 16</inkml:trace>
          <inkml:trace contextRef="#ctx0" brushRef="#br0" timeOffset="192.7305">143 622 763 0,'0'0'4'0,"0"0"4"16,0 0 3-16,0 0 3 15,0 0-4-15,0 0-3 0,152-18-5 16,-55 1-7-16,16-6-19 0,10-3-93 15,4-2-191-15,-13-1-27 0</inkml:trace>
          <inkml:trace contextRef="#ctx0" brushRef="#br0" timeOffset="-285.5297">311 163 382 0,'0'0'4'0,"0"0"-1"16,0 0-3-16,0 0-2 0,0 0-6 15,0 0-7-15,0 0-9 0,0 0-11 16,0 0-6-16,0 0 3 0,-12-20 11 16,12 20 12-16,0 0 12 0,0 0 3 15,0 0 0-15,3 0 3 0,-3 0 6 16,2 0 9-16,-2 0 9 0,3-2 15 0,-3 2 0 15,0 0-4-15,1-3-7 0,-1 3-10 16,0 0-4-16,0-2-4 0,0 2-4 16,0-2-4-16,0 0-3 0,0 0-2 15,0-1 0-15,0 3 1 0,0-1-2 16,0 1 0-16,0-3-3 0,0 3 0 0,0-2 0 16,0 2 0-16,0-2 4 15,-1 2 2-15,-2 0 4 0,1-2 1 16,-1 2 0-16,2 0 1 0,-8-2-2 15,0-1-4-15,3 1-6 0,-2 2-19 0,8 0-70 16,-1 0-148-16</inkml:trace>
        </inkml:traceGroup>
      </inkml:traceGroup>
    </inkml:traceGroup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0.87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DF54DA-0BE3-4E48-BC1B-9AD08977650E}" emma:medium="tactile" emma:mode="ink">
          <msink:context xmlns:msink="http://schemas.microsoft.com/ink/2010/main" type="writingRegion" rotatedBoundingBox="9935,8417 10420,8417 10420,9279 9935,9279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C114FF7A-10CF-4B01-8B1A-4D6391F62328}" emma:medium="tactile" emma:mode="ink">
            <msink:context xmlns:msink="http://schemas.microsoft.com/ink/2010/main" type="paragraph" rotatedBoundingBox="9935,8417 10420,8417 10420,9279 9935,9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C9CFC-FDC1-45BF-B617-D61BE6936579}" emma:medium="tactile" emma:mode="ink">
              <msink:context xmlns:msink="http://schemas.microsoft.com/ink/2010/main" type="line" rotatedBoundingBox="9935,8417 10420,8417 10420,9279 9935,9279"/>
            </emma:interpretation>
          </emma:emma>
        </inkml:annotationXML>
        <inkml:traceGroup>
          <inkml:annotationXML>
            <emma:emma xmlns:emma="http://www.w3.org/2003/04/emma" version="1.0">
              <emma:interpretation id="{36DD36D7-E685-4FC0-93C3-E95AECD2CA11}" emma:medium="tactile" emma:mode="ink">
                <msink:context xmlns:msink="http://schemas.microsoft.com/ink/2010/main" type="inkWord" rotatedBoundingBox="9935,8417 10420,8417 10420,9279 9935,9279"/>
              </emma:interpretation>
              <emma:one-of disjunction-type="recognition" id="oneOf0">
                <emma:interpretation id="interp0" emma:lang="" emma:confidence="0.5">
                  <emma:literal>S</emma:literal>
                </emma:interpretation>
                <emma:interpretation id="interp1" emma:lang="" emma:confidence="0">
                  <emma:literal>8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s</emma:literal>
                </emma:interpretation>
                <emma:interpretation id="interp4" emma:lang="" emma:confidence="0">
                  <emma:literal>J</emma:literal>
                </emma:interpretation>
              </emma:one-of>
            </emma:emma>
          </inkml:annotationXML>
          <inkml:trace contextRef="#ctx0" brushRef="#br0">155 578 460 0,'0'0'49'15,"0"0"-5"-15,0 0-7 0,0 0-11 16,0 0-4-16,0 0-3 0,0 0 4 16,0 0-1-16,0 0-1 0,0 0-3 15,24-32-4-15,-2 13-3 0,5-1-3 0,-3-2-2 16,2-3-2-16,-4-1 1 0,5-5-2 15,-7 0 0-15,0-2-1 0,-5-2-1 16,-2-2 0-16,-4-1 0 0,-3-2-1 16,-3 0 1-16,-3 3-1 0,0 1-1 15,-9 7-2-15,0 10-1 0,-4 3-2 16,2 10 1-16,-8 1 1 0,-10 5 2 16,-3 2 0-16,-7 18 1 0,2 9 1 15,1 9-1-15,6 9 1 0,7 2 0 16,9 7 1-16,10-1-2 0,4-1 3 0,9 3-2 15,11-5 2-15,5 1 0 0,1-5 0 16,-2-1-1-16,-2-5-1 0,1-5-1 16,-8-1 0-16,-6-11 0 0,-5-3-2 15,-4 0 0-15,-4-5 0 0,-11 5 0 16,-11-6 1-16,1-5 1 0,-8-6 1 0,-3-5 2 16,1 0 2-16,2-14 1 15,4-6 0-15,5-9-1 0,8-1 0 0,10-6 1 16,6-4-4-16,4 3 1 15,16-2-1-15,17-1-1 0,7 0-2 0,16 3-2 16,11 3-10-16,10 3-30 0,3 4-248 16,0-1-30-16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9.6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3AB86B5-CA2A-4608-9929-432B02726B44}" emma:medium="tactile" emma:mode="ink">
          <msink:context xmlns:msink="http://schemas.microsoft.com/ink/2010/main" type="writingRegion" rotatedBoundingBox="3612,7642 4324,7642 4324,8406 3612,8406">
            <msink:destinationLink direction="with" ref="{0ED61F74-DA4F-49C4-B492-EDEFD230309C}"/>
            <msink:destinationLink direction="with" ref="{84BA14CF-2D6E-484E-8C0C-8BD053F512AD}"/>
          </msink:context>
        </emma:interpretation>
      </emma:emma>
    </inkml:annotationXML>
    <inkml:traceGroup>
      <inkml:annotationXML>
        <emma:emma xmlns:emma="http://www.w3.org/2003/04/emma" version="1.0">
          <emma:interpretation id="{D4FB8E7C-84D6-49B7-B489-4CFA4FBF5959}" emma:medium="tactile" emma:mode="ink">
            <msink:context xmlns:msink="http://schemas.microsoft.com/ink/2010/main" type="paragraph" rotatedBoundingBox="3612,7642 4324,7642 4324,8406 3612,84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F21D11-FB94-4039-829F-7EF40D89080F}" emma:medium="tactile" emma:mode="ink">
              <msink:context xmlns:msink="http://schemas.microsoft.com/ink/2010/main" type="line" rotatedBoundingBox="3612,7642 4324,7642 4324,8406 3612,8406"/>
            </emma:interpretation>
          </emma:emma>
        </inkml:annotationXML>
        <inkml:traceGroup>
          <inkml:annotationXML>
            <emma:emma xmlns:emma="http://www.w3.org/2003/04/emma" version="1.0">
              <emma:interpretation id="{02D6FB58-7110-4EA0-B5C4-3E06BC97BAEA}" emma:medium="tactile" emma:mode="ink">
                <msink:context xmlns:msink="http://schemas.microsoft.com/ink/2010/main" type="inkWord" rotatedBoundingBox="3612,7642 4324,7642 4324,8406 3612,8406"/>
              </emma:interpretation>
              <emma:one-of disjunction-type="recognition" id="oneOf0">
                <emma:interpretation id="interp0" emma:lang="" emma:confidence="0.5">
                  <emma:literal>I</emma:literal>
                </emma:interpretation>
                <emma:interpretation id="interp1" emma:lang="" emma:confidence="0">
                  <emma:literal>1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!</emma:literal>
                </emma:interpretation>
                <emma:interpretation id="interp4" emma:lang="" emma:confidence="0">
                  <emma:literal>[</emma:literal>
                </emma:interpretation>
              </emma:one-of>
            </emma:emma>
          </inkml:annotationXML>
          <inkml:trace contextRef="#ctx0" brushRef="#br0">-2840-3784 510 0,'0'0'40'0,"0"0"8"0,0 0-3 15,0 0-11-15,0 0-11 0,0 0-5 16,0 0-7-16,0 0-2 0,0 0-3 16,0 0-3-16,-37-8-1 0,37-11-2 0,0-6 0 15,4-4 0-15,5-1 1 0,0-1 0 16,-3 1 1-16,3-2-1 0,0 0 1 16,-4 11-2-16,1-3 1 0,-2-1-1 15,-4 8 2-15,9-5-4 0,-4 9 1 16,-4 6 1-16,2 2-2 0,-3 5 2 15,0-1 0-15,0 1 0 0,2-3 2 16,1 1-3-16,-3-1 1 0,1 3-2 0,-1-2 0 16,3 2 0-16,-3-2-1 15,2 2 1-15,-2-2-1 0,3 2 0 0,-2 0 2 16,8 9 1-16,2 12-1 0,2 4 3 16,1 7-3-16,-4 5 2 0,4 3 2 15,-3 3-1-15,1 7-1 0,-2 0 2 16,1 1-3-16,-2-3 1 0,0-3 0 15,-5-4 0-15,1-16-1 0,-5 1 1 0,0-9-1 16,0-8 1-16,0 7-1 0,0-6 0 16,0-2-1-16,0 1-1 0,0-9-5 15,0 0-7-15,0 0-12 16,0 9-8-16,0-1-31 0,0 0-43 0,0 1-75 16,0-9-87-16</inkml:trace>
          <inkml:trace contextRef="#ctx0" brushRef="#br0" timeOffset="165.1144">-2816-3405 558 0,'0'0'52'16,"0"0"-4"-16,0 0-13 0,0 0-8 16,0 0-10-16,0 0-7 0,127-15-8 15,-61-5-1-15,13-3-6 0,12 0-2 16,5-2-44-16,1 0-231 0,-2-3-24 15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9.9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0DC07C1-3296-4D4B-A2F1-3753537A134E}" emma:medium="tactile" emma:mode="ink">
          <msink:context xmlns:msink="http://schemas.microsoft.com/ink/2010/main" type="writingRegion" rotatedBoundingBox="7525,8777 8074,8777 8074,9454 7525,9454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9EDF0D79-122F-417D-A82D-4093E3CF0950}" emma:medium="tactile" emma:mode="ink">
            <msink:context xmlns:msink="http://schemas.microsoft.com/ink/2010/main" type="paragraph" rotatedBoundingBox="7525,8777 8074,8777 8074,9454 7525,94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33A235-156A-424B-9C82-D721A79E01A4}" emma:medium="tactile" emma:mode="ink">
              <msink:context xmlns:msink="http://schemas.microsoft.com/ink/2010/main" type="line" rotatedBoundingBox="7525,8777 8074,8777 8074,9454 7525,9454"/>
            </emma:interpretation>
          </emma:emma>
        </inkml:annotationXML>
        <inkml:traceGroup>
          <inkml:annotationXML>
            <emma:emma xmlns:emma="http://www.w3.org/2003/04/emma" version="1.0">
              <emma:interpretation id="{535D79CC-47E5-491D-B764-C666AFE6CD90}" emma:medium="tactile" emma:mode="ink">
                <msink:context xmlns:msink="http://schemas.microsoft.com/ink/2010/main" type="inkWord" rotatedBoundingBox="7525,8777 8074,8777 8074,9454 7525,9454"/>
              </emma:interpretation>
            </emma:emma>
          </inkml:annotationXML>
          <inkml:trace contextRef="#ctx0" brushRef="#br0">428 0 553 0,'0'0'46'0,"0"0"-8"15,0 0-17-15,0 0-9 0,0 0-10 16,0 0-1-16,0 0 1 0,-150 70 1 0,94-34 2 16,4 0 1-16,1-1 0 15,9-5 3-15,7-5 0 0,8-10-1 16,16-5 2-16,7-6-2 0,4-4-3 15,0 5 1-15,1 3-1 0,19 6 2 0,7 1 2 16,11-4-1-16,8-3-2 0,1-4-1 16,1 0-3-16,0-4-1 0,2 0-2 15,-7 0-5-15,1 0-4 0,-13 0-11 16,-2 0-20-16,-1 0-33 0,-5 0-71 16,3 3-142-16</inkml:trace>
          <inkml:trace contextRef="#ctx0" brushRef="#br0" timeOffset="165.5907">436 29 603 0,'0'0'42'0,"0"0"-6"15,0 0-6-15,0 0-9 0,0 0-9 16,0 0 0-16,0 0-1 0,0 0 0 16,16 156-3-16,-11-99-2 0,-1 4-6 15,-2-2 0-15,2 5-2 0,1 2-10 0,-4-1-26 16,7 1-113-16,-4-12-161 0</inkml:trace>
        </inkml:traceGroup>
      </inkml:traceGroup>
    </inkml:traceGroup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3.4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086F0D2-5F63-4260-BE58-4B55C734BF35}" emma:medium="tactile" emma:mode="ink">
          <msink:context xmlns:msink="http://schemas.microsoft.com/ink/2010/main" type="writingRegion" rotatedBoundingBox="6079,10042 6525,10042 6525,10592 6079,10592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85F79164-D198-4B80-B8A7-D76F3244A1FF}" emma:medium="tactile" emma:mode="ink">
            <msink:context xmlns:msink="http://schemas.microsoft.com/ink/2010/main" type="paragraph" rotatedBoundingBox="6079,10042 6525,10042 6525,10592 6079,105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E9F949-A806-43C9-AD0A-917D2E0383E6}" emma:medium="tactile" emma:mode="ink">
              <msink:context xmlns:msink="http://schemas.microsoft.com/ink/2010/main" type="line" rotatedBoundingBox="6079,10042 6525,10042 6525,10592 6079,10592"/>
            </emma:interpretation>
          </emma:emma>
        </inkml:annotationXML>
        <inkml:traceGroup>
          <inkml:annotationXML>
            <emma:emma xmlns:emma="http://www.w3.org/2003/04/emma" version="1.0">
              <emma:interpretation id="{05FDE9F3-154C-4CAE-B5B4-76AA0E4DAE66}" emma:medium="tactile" emma:mode="ink">
                <msink:context xmlns:msink="http://schemas.microsoft.com/ink/2010/main" type="inkWord" rotatedBoundingBox="6079,10042 6525,10042 6525,10592 6079,10592"/>
              </emma:interpretation>
              <emma:one-of disjunction-type="recognition" id="oneOf0">
                <emma:interpretation id="interp0" emma:lang="" emma:confidence="0.5">
                  <emma:literal>o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0</emma:literal>
                </emma:interpretation>
              </emma:one-of>
            </emma:emma>
          </inkml:annotationXML>
          <inkml:trace contextRef="#ctx0" brushRef="#br0">146 221 340 0,'0'0'23'16,"0"0"-6"-16,0 0 8 0,0 0 2 0,0 0 8 16,0 0 0-16,-113 84-8 15,95-47-4-15,12 1-7 0,-1 2-4 16,7-5-1-16,0-4-1 0,9-3 3 15,10-10 4-15,5-7 4 0,8-4 4 0,7-7 1 16,3-7 0-16,5-14-6 0,1-6-5 16,1-9-1-16,-5-3-2 0,-8-4 1 15,-7-5-1-15,-10-1-7 0,-10 1 1 16,-9 0-7-16,0 1 2 0,-7 5 1 16,-8 6-4-16,-5 8 1 0,-4 6-9 0,-3 13-6 15,-8 9-19-15,-5 14-41 0,-4 21-137 16,-7 10-101-16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4.9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469EF47-1053-42A9-B331-6487DB1373EF}" emma:medium="tactile" emma:mode="ink">
          <msink:context xmlns:msink="http://schemas.microsoft.com/ink/2010/main" type="writingRegion" rotatedBoundingBox="9945,10027 10747,10027 10747,10739 9945,10739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71227838-E1FE-4A81-B565-71C9BDC9B78B}" emma:medium="tactile" emma:mode="ink">
            <msink:context xmlns:msink="http://schemas.microsoft.com/ink/2010/main" type="paragraph" rotatedBoundingBox="9945,10027 10747,10027 10747,10739 9945,10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8649D3-8145-4755-A212-5E7B1D55A212}" emma:medium="tactile" emma:mode="ink">
              <msink:context xmlns:msink="http://schemas.microsoft.com/ink/2010/main" type="line" rotatedBoundingBox="9945,10027 10747,10027 10747,10739 9945,10739"/>
            </emma:interpretation>
          </emma:emma>
        </inkml:annotationXML>
        <inkml:traceGroup>
          <inkml:annotationXML>
            <emma:emma xmlns:emma="http://www.w3.org/2003/04/emma" version="1.0">
              <emma:interpretation id="{59507A8D-D7A8-4E4E-A6DC-6AD4052688E7}" emma:medium="tactile" emma:mode="ink">
                <msink:context xmlns:msink="http://schemas.microsoft.com/ink/2010/main" type="inkWord" rotatedBoundingBox="9945,10027 10747,10027 10747,10739 9945,10739"/>
              </emma:interpretation>
              <emma:one-of disjunction-type="recognition" id="oneOf0">
                <emma:interpretation id="interp0" emma:lang="" emma:confidence="0.5">
                  <emma:literal>13</emma:literal>
                </emma:interpretation>
                <emma:interpretation id="interp1" emma:lang="" emma:confidence="0">
                  <emma:literal>133</emma:literal>
                </emma:interpretation>
                <emma:interpretation id="interp2" emma:lang="" emma:confidence="0.5">
                  <emma:literal>, 3</emma:literal>
                </emma:interpretation>
                <emma:interpretation id="interp3" emma:lang="" emma:confidence="0">
                  <emma:literal>l 3</emma:literal>
                </emma:interpretation>
                <emma:interpretation id="interp4" emma:lang="" emma:confidence="0">
                  <emma:literal>. 3</emma:literal>
                </emma:interpretation>
              </emma:one-of>
            </emma:emma>
          </inkml:annotationXML>
          <inkml:trace contextRef="#ctx0" brushRef="#br0">5 0 674 0,'0'0'9'0,"0"0"5"0,0 0-1 15,0 0-1-15,0 0-3 0,0 0 0 16,0 0 1-16,0 0 0 0,9 112-5 15,-5-63-2-15,2-3 2 0,2 2-5 0,-4-3 4 16,-2-3-6-16,-2 0-2 0,0-5-4 16,0-1-13-16,-6-5-16 0,-6-6-43 15,1-6-76-15,2-8-138 0</inkml:trace>
          <inkml:trace contextRef="#ctx0" brushRef="#br0" timeOffset="973.016">424 134 23 0,'0'0'44'16,"0"0"6"-16,0 0 7 0,0 0-2 15,0 0-4-15,0 0-9 0,0 0-4 0,0 0-4 16,0 0-3-16,-66-33-3 0,62 31-2 16,-1-3-3-16,1 1-1 0,-1-1-3 15,1 1 0-15,4 4-4 0,-2-2 0 16,2 2-1-16,-3 0-3 0,2-2-1 16,-4 2-2-16,5-3-4 0,-2 3-1 0,2 0-1 15,-3-1 0-15,3 1 0 0,-1 0 0 16,1 0-1-16,-3-3 0 0,3 3 1 15,-2 0 1-15,2 0 0 16,-3 0 1-16,3 0 0 0,0-2-1 0,0 2 1 16,0 0 0-16,0 0 0 0,-1 0 0 15,1 0-2-15,0 0 0 0,0-2 0 16,0 2 0-16,0 0 0 0,0 0 1 16,0 0 0-16,0 0 0 0,0 0 1 15,0 0-1-15,0 0 1 0,0 0 2 0,0 0 0 16,0 0 0-16,0 0-1 0,0 0-1 15,0-2 0-15,0 2-1 0,0 0 0 16,0-2-1-16,0 2 1 0,0 0-3 16,0-3 0-16,1 2 1 0,13-6 1 15,13 1 1-15,3-2 1 0,6 1-1 16,-1 6 0-16,5-2-1 0,-5 3 1 16,3 0-2-16,-7 6 0 0,-11 2-1 15,-5 0-2-15,-2 2 0 0,-8-6 0 16,-5 8 1-16,0 6 0 0,-18 10 1 0,-6 2 0 15,-8-3 1-15,2-3 3 0,-3-3-4 16,1-4 4-16,13-1-6 0,1-4 2 16,7-1-1-16,7-7 0 0,-1 12 0 15,5-2 1-15,11 10 0 0,14 4 0 16,8-5 3-16,11 1-1 0,3-3 0 16,1 3 0-16,-2-6 3 0,-2 2-3 0,-8-4 2 15,-12-4-2-15,-10-5 0 16,-8-2 2-16,-6 1-1 0,-14 5-1 0,-16 10-1 15,-21 3-4-15,-20 0-4 0,-10 0-19 16,-14 1-71-16,-11-3-208 0,-3-1-25 16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8.5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987EF22-1ABC-49A2-9B52-070291760B64}" emma:medium="tactile" emma:mode="ink">
          <msink:context xmlns:msink="http://schemas.microsoft.com/ink/2010/main" type="inkDrawing" rotatedBoundingBox="11299,8187 18385,7466 18502,8613 11416,9334" semanticType="callout" shapeName="Other">
            <msink:sourceLink direction="to" ref="{7A5FE7DC-86C5-49F5-BCD3-E90AE3ACF59F}"/>
            <msink:sourceLink direction="to" ref="{E0DA0A65-8515-4426-8B12-2A3FA619AD00}"/>
          </msink:context>
        </emma:interpretation>
      </emma:emma>
    </inkml:annotationXML>
    <inkml:trace contextRef="#ctx0" brushRef="#br0">6451 246 500 0,'0'0'7'0,"0"0"11"0,0 0 10 16,0 0 2-16,0 0 2 0,0 0-6 0,0 0-6 15,0 0-3-15,80-56-5 0,-80 49-3 16,-9-3-2-16,-6-6-1 0,-3 0-1 15,-8 1-2-15,-5 2 1 0,-7 1 0 16,-4 1 0-16,-9-5 1 0,-3 6 0 16,-11-3-1-16,-2 2 0 0,-11 5 0 15,-2 0-1-15,-6-1 0 0,-3 4-1 16,-1-2-1-16,0 2 0 0,1 3 1 16,4 0 0-16,-1 0 0 0,6 0 0 15,1 3 0-15,6 1-1 0,3-3 2 0,1 1-2 16,1-1 2-16,2 6-1 15,-5-4-1-15,1 2 1 0,-1-1 1 16,-3 1-1-16,2 3 0 0,-2-1-1 0,4 1 1 16,4 3 0-16,2-5-1 0,4 2 0 15,3 0 0-15,6-5 0 0,3 2 0 16,1-1 1-16,1 2-2 0,2 1 1 16,-4 2-1-16,-3 0 1 0,-2 2-1 15,-1-1 1-15,0-4 1 0,0 2-1 16,1 1 0-16,2-3 1 0,2 1-2 0,2-3 2 15,0 1-2-15,4 1 1 0,1-6 1 16,-3 4-1-16,-1 3 0 0,-3-4 0 16,-4 2-1-16,-2-2 0 0,-4 5 2 15,-3 1-2-15,2-1 0 0,-1 1 2 16,0 0-2-16,4-2 1 0,0 0 0 0,0 1 1 16,-3-1-1-16,3-1 1 0,-3 1 0 15,-3-3-1-15,-2 3 1 16,-1-4-2-16,0 5 1 0,-2 0 0 15,-3-4 0-15,1 6 0 0,0-3 1 0,-2 0-1 16,-1 1 1-16,-3 0-1 0,0 2-1 16,-4 1 1-16,-4 0-1 0,-3 2 1 15,-5 1 1-15,0 0-2 0,-5 1 1 16,-3 1-1-16,6 2 2 0,-4 0 4 16,3 0-4-16,5 0 4 0,1-3-5 0,8-2 0 15,6-4 1-15,9-1-1 0,10-1 0 16,19-4-1-16,16-3 0 0,3 3 0 15,9-3-2-15,0 0-1 0,2 4-1 16,7-4-4-16,0 0-8 0,0 0-19 16,0 0-31-16,0 0-65 0,2 3-178 15,7 5 7-15</inkml:trace>
    <inkml:trace contextRef="#ctx0" brushRef="#br0" timeOffset="1383.9278">423 308 541 0,'0'0'36'0,"0"0"0"0,0 0-10 16,0 0-11-16,0 0-9 0,0 0-8 0,0 0-2 15,0 0 0-15,0 0 2 0,0 0 2 16,-78 28-1-16,48 3 2 0,-3 2-1 16,0 9 2-16,-4 1 5 0,0 11-4 15,-7 1 5-15,-7 6-5 0,3 3 0 16,-8 3 1-16,1 6-2 0,-2 7 1 0,-2 3-1 16,0 4 2-16,7-5 0 15,4-8 2-15,7-11 3 0,16-18 4 16,7-16-1-16,16-4 2 0,2-8 1 15,11-2 2-15,17 3 5 0,19-4-1 0,16-6-4 16,20-3-4-16,16-5-6 0,15-2-5 16,8-12-1-16,1 1-4 0,-4 2-12 15,-2 0-28-15,-9 2-112 0,-8 4-170 16</inkml:trace>
    <inkml:trace contextRef="#ctx0" brushRef="#br0" timeOffset="747.9982">-67 1206 462 0,'0'0'-10'0,"0"0"8"0,0 0 12 16,0 0 9-16,0 0 12 0,0 0 3 16,0 0-3-16,0 0-6 0,0 0-7 15,0 0-4-15,-12-10-3 0,33 9 2 16,9-3 1-16,12-3-1 0,14-2-1 16,7-1-2-16,10-2-3 0,9-1-2 0,6 0-1 15,9-5-2-15,2 2 1 0,3-1-3 16,2-1 3-16,1-1 0 0,3 2 0 15,5 2 1-15,3 0-1 16,-1 1 0-16,10 1 0 0,3 0-1 0,4 2-1 16,2-2 0-16,6-2 0 0,-3 3 0 15,-3-1-1-15,-4 2 0 0,-2 0 0 16,-6 1 0-16,-5 0 0 0,-4 4 0 16,-3-2 1-16,-5 4 0 0,-1 0 0 15,-2 1 1-15,-4 1-2 0,-4 2 0 0,1 0 0 16,0 0 0-16,2 0 0 0,3 0 0 15,5 0 1-15,8 0-1 0,1 0 0 16,6 0 1-16,-4 0-1 0,1 0-1 16,-1 0 2-16,-5 0-1 0,0 0 0 15,-2 0 1-15,-1-2-1 0,0-2 0 0,0 1 0 16,2-1 1-16,3 0 1 16,0-1 1-16,-4-1 0 0,0 1 2 15,-7 0 0-15,-7-3 1 0,-13 3 1 16,-7-1-1-16,-8 1-1 0,-9-1-2 0,-4-1 0 15,-3-1-2-15,-2 1 0 0,-7 0-1 16,-11 4-1-16,-7-2-1 0,-9 2-2 16,-7 1-12-16,-2 1-34 0,-6-7-89 15,-5-5-176-15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50.8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0DA0A65-8515-4426-8B12-2A3FA619AD00}" emma:medium="tactile" emma:mode="ink">
          <msink:context xmlns:msink="http://schemas.microsoft.com/ink/2010/main" type="inkDrawing" rotatedBoundingBox="14800,12457 20991,11040 21979,15362 15789,16779" semanticType="enclosure" shapeName="Other">
            <msink:sourceLink direction="with" ref="{4E393746-7CE9-4636-8AAA-F44D5C9D6781}"/>
            <msink:sourceLink direction="with" ref="{F73E6BF6-A256-42A5-9040-278D1CA423CF}"/>
            <msink:sourceLink direction="with" ref="{A1A0C4B2-207C-4AD4-BBE2-24B1AF79EE8F}"/>
            <msink:sourceLink direction="with" ref="{FA1DBF4C-1185-46CC-8AE6-42E5D5BB610A}"/>
            <msink:destinationLink direction="to" ref="{9987EF22-1ABC-49A2-9B52-070291760B64}"/>
          </msink:context>
        </emma:interpretation>
      </emma:emma>
    </inkml:annotationXML>
    <inkml:trace contextRef="#ctx0" brushRef="#br0">0 0 437 0,'0'0'2'0,"0"0"8"0,0 0 8 15,0 0-1-15,0 0-4 0,0 0-10 16,0 0-8-16,0 0 7 0,0 0 3 16,14-8 5-16,-1 50 4 0,-2 18 2 15,-2 16 3-15,-3 14 0 0,1 16-3 16,-1 20-1-16,3 16-4 0,-1 13-5 0,0 13 1 16,-1 7-5-16,-2 1-2 15,-1-5 2-15,1-8 1 0,-4-10-1 16,2-12 2-16,-1-11-2 0,-2-14-3 15,4-8 4-15,-4-19-2 0,0-13 3 0,0-15-3 16,0-21 1-16,0-9-5 0,0-12-1 16,0-12-10-16,0 3-35 0,0-10-144 15,0-5-96-15</inkml:trace>
    <inkml:trace contextRef="#ctx0" brushRef="#br0" timeOffset="1400.9497">206 7 379 0,'0'0'48'0,"0"0"-13"0,0 0-11 15,0 0-5-15,0 0-2 0,0 0 3 16,0 0 2-16,133-80 0 0,-67 72-2 0,13 2-4 15,13 1 1-15,21 4-4 0,19 1 1 16,23 0-3-16,22 0-3 0,23 0 0 16,26 0-1-16,16 0 1 0,19 0 0 15,9 0-1-15,0 0-2 0,-2 0-2 16,-13-5-1-16,-14 1-2 0,-14 0 1 0,-15 1-2 16,-14 3 1-16,-7-2-2 15,-12 2 1-15,-9 0-1 0,-5-2 1 0,-8 2 1 16,-10-4 0-16,-10 0-4 15,-6-4 5-15,-14 2-5 0,-7 0 4 0,-13-1 1 16,-11 2-1-16,-15 1 1 0,-14-1-2 16,-20 3 2-16,-14 2-1 0,-14 0 1 15,-9 0 2-15,0-2-3 0,0 2-2 16,2 0 1-16,1 0-1 0,-2 0 1 16,2 0 2-16,-1 0-1 0,1 2 0 0,-2 5 5 15,1 10-7-15,2 8 6 0,-1 1-4 16,-1 8-1-16,1-1 2 0,1 0-1 15,-2 1 0-15,2 7-1 16,1 2 2-16,-2 6-2 0,1 4 2 0,-2 7-2 16,-2 6 2-16,1 7-3 0,-1 7 3 15,0 1-1-15,0 8 1 0,0 2 3 16,0 3-2-16,-1 6 0 0,-1 1-1 16,2 5-3-16,0 2 2 0,0 1-1 15,0-2 2-15,0-3 1 0,0-3-2 0,0-1 3 16,0-5-3-16,0-2-1 0,0-2 2 15,0-1-1-15,2-2 1 0,2-1-1 16,2-1 1-16,2-5-1 0,1-3 1 16,-2-5 4-16,5 0-3 0,-6-6 3 15,3-5-5-15,-3-6 0 0,-1-10 0 16,-1-13-2-16,-4-4 3 0,0-3-1 16,0-10 0-16,-4 7 1 0,-4-2 0 15,-8-6 2-15,-4 6-1 0,-2-6 1 16,-2-2-1-16,-5-4 0 0,-1 0-1 0,-3-1 0 15,-5-2-1-15,-4-1-1 0,-4 3 1 16,-6-5 1-16,0 1 0 0,-5 2-1 16,-9-6 0-16,-5 0 0 0,-9 0-1 15,-5 0 0-15,-13-7 0 0,-10 1-1 16,-11-4 0-16,-9 1 1 0,-12 1-1 0,-3-1 2 16,-1 3 0-16,-2-2 1 15,3 2 0-15,1 0 0 0,-4-1-2 16,1 3 1-16,3 0 1 0,-3 4-2 15,4 0-1-15,3 0 1 0,1 0 0 0,0 5-1 16,0 0 2-16,2 0-1 0,6-1 1 16,2 3 0-16,9-1 1 0,2-1 1 15,6 1-2-15,6 1 0 0,5 1 1 16,4 1-1-16,2 2 2 0,8 2-2 16,3 4 2-16,3-2-2 0,5-1 1 0,6 1-1 15,7-4-1-15,4-2 1 16,6-1 0-16,4 1 1 0,8-5-1 15,12 0 0-15,-2-2 0 0,2 0 0 16,2 1 1-16,-2-1-1 0,2 2 1 0,7 0-1 16,-1-4-1-16,-10 3 1 0,11-3 0 15,-10 6 0-15,13-4 1 0,-3-2-1 16,0 1 0-16,9-1 0 0,3 2 0 16,6-2 2-16,-3 0-1 0,3 0 0 15,-2 0 1-15,1 0-1 0,-2 0 0 0,-6 0-1 16,0 0 1-16,0 0-2 0,-7 0 1 15,10 0 0-15,-10-2 0 0,4 1 3 16,-2-7-3-16,1 5 1 16,2-7 0-16,-1 3-1 0,2-4 0 0,1 3 2 15,0-6-2-15,0 3 1 0,-2 0 0 0,-2-7-1 16,2 7 0-16,-4-5 1 16,-1 2 1-16,4-2 3 0,-5 1-2 15,2 0 0-15,1-6 0 0,1 2 1 16,-7-10 0-16,1-1 2 0,-1 3-1 0,2-5 1 15,-1-2-2-15,-1-5 0 0,-2-2-1 16,2-4 1-16,2-6-1 0,3-10-4 16,3-12 2-16,10-8-6 0,2-15 1 15,2-6-1-15,14-3-9 0,6 0-10 16,9 9-27-16,2 4-81 0,5 13-179 0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52.9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AF56089-0207-4834-8721-8C76B7477CBF}" emma:medium="tactile" emma:mode="ink">
          <msink:context xmlns:msink="http://schemas.microsoft.com/ink/2010/main" type="inkDrawing" rotatedBoundingBox="18599,15519 18639,12308 18705,12309 18664,15520" semanticType="verticalRange" shapeName="Other">
            <msink:sourceLink direction="with" ref="{4E393746-7CE9-4636-8AAA-F44D5C9D6781}"/>
            <msink:sourceLink direction="with" ref="{A1A0C4B2-207C-4AD4-BBE2-24B1AF79EE8F}"/>
          </msink:context>
        </emma:interpretation>
      </emma:emma>
    </inkml:annotationXML>
    <inkml:trace contextRef="#ctx0" brushRef="#br0">20 0 442 0,'0'0'42'0,"0"0"6"15,0 0-10-15,0 0-14 0,0 0-15 16,0 0-4-16,0 0-3 0,0 0-2 16,0 0 1-16,0 0 1 0,11-22 1 15,-8 46 0-15,3 10 2 0,-2 4-2 16,2 3 1-16,-1 8 0 0,-1 9 0 0,1 9-1 15,-1 7 2-15,-4 10-4 0,0 4 3 16,0 7-3-16,0 2 0 0,-6 6 3 16,-3 2-4-16,2 4 2 0,1-4-4 15,1 0 0-15,5-7 1 0,0-3-1 16,0-4 3-16,3-8-2 0,2-4 3 0,1-4 3 16,-2 1-5-16,-2-2 4 15,1-1-2-15,-3-1 0 0,0 4 4 16,0 0 1-16,-3 3 2 0,1-2-2 15,-1 3 0-15,-1-5-2 0,1-2 0 0,-2-3 4 16,-2-3-5-16,2-5 3 0,1-5-4 16,-1-6-1-16,1-6 1 0,2-1 1 15,2-7-2-15,-3-2-1 0,2-9-1 16,1-4-2-16,-2-4 1 0,2-3-4 16,0 3-5-16,0-10-16 0,0 0-40 0,-3-8-171 15,2-5-68-15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53.7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6463C3A-2534-4037-9619-9E6D2131AE97}" emma:medium="tactile" emma:mode="ink">
          <msink:context xmlns:msink="http://schemas.microsoft.com/ink/2010/main" type="inkDrawing" rotatedBoundingBox="15110,14171 21300,13899 21303,13967 15113,14238" semanticType="underline" shapeName="Other"/>
        </emma:interpretation>
      </emma:emma>
    </inkml:annotationXML>
    <inkml:trace contextRef="#ctx0" brushRef="#br0">51 258 420 0,'0'0'9'0,"0"0"9"0,0 0 3 16,0 0-3-16,0 0-4 0,0 0-5 0,0 0 5 16,0 0 7-16,0 0 7 15,-51 0 1-15,75 2-5 0,15 1-7 16,17-3-7-16,6 0-2 0,7 0-2 15,6 0-2-15,6 0 0 0,5-3-2 0,4-1 0 16,8 0 1-16,0-1 0 0,2-1 2 16,4 1 0-16,4-1 2 0,0-2 2 15,2 0-3-15,1-3-5 0,-1 0 2 16,1 1-5-16,-1-4 4 0,-3 2-1 16,-2 1 0-16,-3 3-1 0,-5-1 0 0,-4 1 0 15,-7 0 1-15,-1 5-1 16,-5-2 0-16,-2 2 0 0,-6 3 0 0,-4 0 0 15,0 0 1-15,-5 0-1 16,-2 0 2-16,-1 0-2 0,-2 0-3 0,2 0 3 16,-2 0 3-16,4 0-3 0,-2 0 0 15,2 0 0-15,-2 0-3 0,2 0 4 16,-1 0 1-16,1 0-2 0,-1 0 2 16,1-1-1-16,3 1 0 0,1-4 0 15,5 4 1-15,-1-2-2 0,7 1 2 0,1-2-1 16,0-2-1-16,2 3 0 0,0-4 0 15,1 1 1-15,-2-1 0 0,4-3-1 16,-3 2 0-16,2-1 1 0,3 2-1 16,0-2 0-16,4 1 0 0,1 3-1 15,0-1 0-15,4 2 1 0,0 0 1 0,1 1-1 16,0 2 0-16,-2 0 0 16,-4 0 1-16,-8 0-1 0,-12 0 2 15,-10 0 0-15,-10 0 1 0,-19-3 1 16,-1 3-2-16,-13-1 1 0,-1 1-2 0,4 0-1 15,-13 0 1-15,3 0-3 0,-9 0-2 16,9 0-6-16,0 0-17 0,-2 0-44 16,5 0-124-16,-12 0-110 0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58.81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DA874C-EB1E-415F-9FAA-AD46A2F29AA3}" emma:medium="tactile" emma:mode="ink">
          <msink:context xmlns:msink="http://schemas.microsoft.com/ink/2010/main" type="inkDrawing" rotatedBoundingBox="3080,8548 6624,8357 6628,8432 3084,8623" shapeName="Other"/>
        </emma:interpretation>
      </emma:emma>
    </inkml:annotationXML>
    <inkml:trace contextRef="#ctx0" brushRef="#br0">33 249 326 0,'0'0'47'0,"0"0"0"0,0 0-2 0,0 0-5 15,0 0-8-15,0 0-8 0,0 0-6 16,0 0-6-16,0 0-5 0,-24-11-1 16,19 11 1-16,5-2-1 0,0 2 2 15,-4 0 3-15,4 0 1 0,0 0 1 16,0-2 2-16,0 2-2 0,0-2-3 0,10 2-1 16,7-3-3-16,7-1-1 0,0 2 0 15,14-3 0-15,-4 1 0 0,7 0-1 16,1-3 0-16,2 1-2 15,7-2 1-15,0 0-1 0,-2-1-1 0,2 0 2 16,2 2-2-16,1 1 1 0,-4 1 1 16,1 1-3-16,0 2 3 0,-4 0-2 15,-4-2 0-15,4 1 0 0,-5 1 0 16,2 1 0-16,-2-4 0 0,-5 2 0 16,7 1 1-16,1 1 0 0,-1-3 0 0,2 3 0 15,1-2-1-15,1 1 0 0,-2-1 0 16,1 1 0-16,-3 1 0 15,4-4 0-15,-2 2 0 0,1 1-1 16,0 2 1-16,-5 0-1 0,-3 0 0 0,-2 0 1 16,1 0-1-16,-2 0 3 0,-1 0-2 15,1 0 1-15,-2 0-1 0,8 0 1 16,-3 0 1-16,7 0-1 0,-3-1 0 16,-1-4-1-16,5 0-1 0,-4 1 0 15,0 0 1-15,-1-1 0 0,1 2-1 0,4-3 0 16,-1 4 0-16,3-1 1 0,2 0-2 15,1 0 2-15,-1 1 0 0,0 2-1 16,-2 0 0-16,-1 0 0 0,-3-1 0 16,-6 1 0-16,-8 0 1 0,-5 0 0 15,-8 0-1-15,2 0 0 0,8-4 0 16,-1 4 0-16,15 0 1 0,-4-3 0 16,1 3-1-16,6 0 1 0,-1-1-1 15,4-1 1-15,1 2 1 0,-5-3-1 16,-2 3 1-16,-13 0 0 0,-2 0-1 0,-11 0 1 15,-7 0 0-15,0 0 0 0,-9 0 1 16,0 0 0-16,0-2-1 0,0 2-1 16,5 0 1-16,-5 0-1 0,4 0 1 15,-2-2-1-15,1 2-1 0,-3 0 1 16,1 0-1-16,-1 0-2 0,3-2-1 0,-3 2-9 16,0 0-15-16,2-2-26 15,-2-7-113-15,0 3-150 0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1.77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795AC41-AE0E-4CA5-8A57-3114C3817628}" emma:medium="tactile" emma:mode="ink">
          <msink:context xmlns:msink="http://schemas.microsoft.com/ink/2010/main" type="writingRegion" rotatedBoundingBox="4033,10314 4879,10314 4879,10747 4033,10747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0CB9EB7E-7D74-46FC-8B01-635EB56B813D}" emma:medium="tactile" emma:mode="ink">
            <msink:context xmlns:msink="http://schemas.microsoft.com/ink/2010/main" type="paragraph" rotatedBoundingBox="4033,10314 4879,10314 4879,10747 4033,10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78488A-447F-48EC-B50C-3C6B746E62E6}" emma:medium="tactile" emma:mode="ink">
              <msink:context xmlns:msink="http://schemas.microsoft.com/ink/2010/main" type="line" rotatedBoundingBox="4033,10314 4879,10314 4879,10747 4033,10747"/>
            </emma:interpretation>
          </emma:emma>
        </inkml:annotationXML>
        <inkml:traceGroup>
          <inkml:annotationXML>
            <emma:emma xmlns:emma="http://www.w3.org/2003/04/emma" version="1.0">
              <emma:interpretation id="{9CEE2BD2-514E-4C73-BC21-158E90DE9AE9}" emma:medium="tactile" emma:mode="ink">
                <msink:context xmlns:msink="http://schemas.microsoft.com/ink/2010/main" type="inkWord" rotatedBoundingBox="4033,10314 4879,10314 4879,10747 4033,10747"/>
              </emma:interpretation>
              <emma:one-of disjunction-type="recognition" id="oneOf0">
                <emma:interpretation id="interp0" emma:lang="" emma:confidence="0.5">
                  <emma:literal>10</emma:literal>
                </emma:interpretation>
                <emma:interpretation id="interp1" emma:lang="" emma:confidence="0">
                  <emma:literal>"0</emma:literal>
                </emma:interpretation>
                <emma:interpretation id="interp2" emma:lang="" emma:confidence="0.5">
                  <emma:literal>, u</emma:literal>
                </emma:interpretation>
                <emma:interpretation id="interp3" emma:lang="" emma:confidence="0">
                  <emma:literal>, .</emma:literal>
                </emma:interpretation>
                <emma:interpretation id="interp4" emma:lang="" emma:confidence="0">
                  <emma:literal>) u</emma:literal>
                </emma:interpretation>
              </emma:one-of>
            </emma:emma>
          </inkml:annotationXML>
          <inkml:trace contextRef="#ctx0" brushRef="#br0">-2044 402 535 0,'0'0'44'16,"0"0"4"-16,0 0-4 0,0 0-13 16,0 0-10-16,0 0-12 0,0 0-5 15,0 0-3-15,0 0 1 0,12-47 0 16,-2 64-1-16,10 9 0 0,-7 2-1 0,1 4-1 15,-4-4 1-15,-1 3 0 0,0-9-1 16,0-1-1-16,-4-2-2 0,-4-2-4 16,2 1-9-16,-3 0-14 0,0 11-26 15,0-12-53-15,0 0-115 0,0-7-53 16</inkml:trace>
          <inkml:trace contextRef="#ctx0" brushRef="#br0" timeOffset="364.0684">-1476 314 430 0,'0'0'48'15,"0"0"0"-15,0 0-9 0,0 0-10 16,-27 112-11-16,45-79-7 0,7-5 1 16,7-8-2-16,3-3 2 0,5-6 1 15,-2-10-1-15,-4-1 0 0,-1 0-2 0,-10-6 4 16,-8-7-2-16,-3 2-1 0,-12-9-2 15,0-8 0-15,-9-4-6 0,-9-7 0 16,-2 2-2-16,-2 10-3 0,7 9-7 16,1 2-17-16,5 7-37 0,5 5-131 15,-1 0-108-15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00.0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FB8F90E-9BF7-4B71-A9E4-011EA34CB2C0}" emma:medium="tactile" emma:mode="ink">
          <msink:context xmlns:msink="http://schemas.microsoft.com/ink/2010/main" type="inkDrawing" rotatedBoundingBox="6417,5104 6936,8213 6818,8233 6299,5124" semanticType="verticalRange" shapeName="Other">
            <msink:sourceLink direction="with" ref="{37E55B37-E442-4808-AA65-E3E8105FE5C9}"/>
            <msink:sourceLink direction="with" ref="{A3B453A0-76EC-4052-B44B-C7633465F947}"/>
          </msink:context>
        </emma:interpretation>
      </emma:emma>
    </inkml:annotationXML>
    <inkml:trace contextRef="#ctx0" brushRef="#br0">13 111 271 0,'0'0'60'0,"0"0"-11"16,0 0-7-16,0 0-8 0,0 0-1 16,0 0-5-16,0 0-4 0,0 0-3 0,0 0-4 15,0 0-2-15,-13-94 0 0,13 87 0 16,0 7 1-16,0-2-1 0,0 2 0 15,0-2-4-15,0-1-2 0,0 1-2 16,0 1-3-16,0 1 0 0,0-4 0 16,0 4 0-16,0 0 0 0,0 0 1 15,0 0 1-15,3 14 0 0,3 6-1 16,7 7-2-16,-2 3 0 0,2 3 0 16,-2 5 1-16,2 4-1 0,-4 6 1 15,5 8 0-15,-4 1-2 0,4 3 3 0,-4 0-3 16,2-2-1-16,-1 3 0 0,0-2-2 15,1-2 2-15,-2-1-2 0,1-4 2 16,1-2 2-16,-2 0-2 0,1-3-1 16,-4-2 1-16,2-2-3 0,-3-3 3 15,0-3-1-15,2-1 1 0,-4-1 2 16,1 0-5-16,-1 0 5 0,1 0-4 16,1-6 0-16,0 3 2 0,1-2-1 15,2-2 0-15,-3 0-1 0,-1-3 1 16,5 1-1-16,-2-9 2 0,-2 4-1 0,1-1 0 15,-5-4 1-15,7 8-1 0,-5-2 0 16,3 5 1-16,-3 6-2 0,4 3 2 16,-7-1-1-16,4 3-1 0,1-1 1 15,-2 3-1-15,1-5 1 0,-2-8 0 16,1-3-1-16,-2 0 2 0,1-6-2 0,-2 6 1 16,4-7 0-16,-5-2 0 0,4 2-1 15,-2 0 1-15,1 1 0 16,-2-1 0-16,2 10 1 0,2-3 0 15,1 8 3-15,1-5-5 0,-5-3 4 0,4-5-5 16,-3-3 1-16,1-2 1 0,1 10 0 16,-4-12 0-16,4 13-1 0,-1-3 2 15,-1-4-1-15,-3 9 1 0,0 6 1 16,0-1 1-16,0 12-1 0,0 1-1 16,0 0 0-16,0 2 1 0,0-2-2 0,0 3 2 15,0-5 0-15,0-7-1 0,2-10 2 16,-2 2 0-16,4-5 1 0,-4-6 1 15,5 8-1-15,-4-9 1 16,-1 1 0-16,3-2-1 0,-3 2-2 0,0 0 0 16,0-11-1-16,0 4 0 0,0-3-1 15,0 2-2-15,0-3 0 0,0 2-4 16,0-8-13-16,0 0-27 0,0 0-74 16,0 3-197-16,-9-3-4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3.5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1CFECF5-113A-4E85-929B-8D76073F790C}" emma:medium="tactile" emma:mode="ink">
          <msink:context xmlns:msink="http://schemas.microsoft.com/ink/2010/main" type="writingRegion" rotatedBoundingBox="3762,9914 4488,9914 4488,10574 3762,10574">
            <msink:destinationLink direction="with" ref="{0ED61F74-DA4F-49C4-B492-EDEFD230309C}"/>
            <msink:destinationLink direction="with" ref="{670325F3-E4CF-48CF-86F7-0C8E5F9CACE9}"/>
          </msink:context>
        </emma:interpretation>
      </emma:emma>
    </inkml:annotationXML>
    <inkml:traceGroup>
      <inkml:annotationXML>
        <emma:emma xmlns:emma="http://www.w3.org/2003/04/emma" version="1.0">
          <emma:interpretation id="{B0E3DAD2-05B0-44EA-8082-598A3103BDFB}" emma:medium="tactile" emma:mode="ink">
            <msink:context xmlns:msink="http://schemas.microsoft.com/ink/2010/main" type="paragraph" rotatedBoundingBox="3762,9914 4488,9914 4488,10574 3762,10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09ABCF-98C1-400F-BD61-26876A0627F8}" emma:medium="tactile" emma:mode="ink">
              <msink:context xmlns:msink="http://schemas.microsoft.com/ink/2010/main" type="line" rotatedBoundingBox="3762,9914 4488,9914 4488,10574 3762,10574"/>
            </emma:interpretation>
          </emma:emma>
        </inkml:annotationXML>
        <inkml:traceGroup>
          <inkml:annotationXML>
            <emma:emma xmlns:emma="http://www.w3.org/2003/04/emma" version="1.0">
              <emma:interpretation id="{DFFB355C-3B37-4312-B317-E5A975D87779}" emma:medium="tactile" emma:mode="ink">
                <msink:context xmlns:msink="http://schemas.microsoft.com/ink/2010/main" type="inkWord" rotatedBoundingBox="3762,9914 4488,9914 4488,10574 3762,10574"/>
              </emma:interpretation>
            </emma:emma>
          </inkml:annotationXML>
          <inkml:trace contextRef="#ctx0" brushRef="#br0">-2727-1789 489 0,'0'0'48'0,"0"0"0"15,0 0-9-15,0 0-15 0,0 0-11 16,0 0-3-16,0 0-2 0,0 0 0 15,0 0 0-15,137-103 0 0,-95 98-1 16,-3 5-3-16,-1 0-2 0,-5 13-1 16,-9 8-2-16,-6 6 2 0,-9 9-1 0,-9 9 1 15,-3 5 0-15,-18 8 2 0,-8 4 3 16,-7-1-3-16,-3-1 4 0,1-7-2 16,2-5-1-16,6-10 1 0,12-13-1 15,8-10-1-15,5-9-3 0,5 0 2 16,6 5 6-16,21 4 1 0,17-5 0 15,13-10 0-15,17 0-6 0,7-15-4 16,12-6-10-16,-1 0-24 0,-4-3-110 16,1-4-157-16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01.4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07F1FF4-615A-45C3-A8B1-69E7176CF792}" emma:medium="tactile" emma:mode="ink">
          <msink:context xmlns:msink="http://schemas.microsoft.com/ink/2010/main" type="inkDrawing" rotatedBoundingBox="2246,8320 3021,4491 5945,5083 5171,8912" semanticType="verticalRange" shapeName="Other"/>
        </emma:interpretation>
      </emma:emma>
    </inkml:annotationXML>
    <inkml:trace contextRef="#ctx0" brushRef="#br0">3106 11 424 0,'0'0'28'0,"0"0"7"15,-112-11 0-15,69 11-9 0,0 0-6 16,-4 0-8-16,-4 0-3 0,-7 7-3 15,-9 3-1-15,-8 1 2 0,-9 3-4 16,-9 2 1-16,-3-1-2 0,-8 0 0 16,-4-2 0-16,-1 2 0 0,-3-5 0 15,2 0 1-15,2-2 1 0,1-2-1 16,6-2 1-16,3 3 0 0,10 2 0 16,2 0 0-16,6 2-1 0,5 2-2 15,3 1-1-15,3 1 0 0,6-1-1 0,3 3 1 16,3-6-1-16,8 0 1 0,4-2-1 15,17-5 0-15,-2-2 0 0,1-2 0 16,-2 0 0-16,-3 0 0 16,0 0 0-16,-2-4-1 0,3-2 1 15,0-1-2-15,-6 0 1 0,1 3 1 0,0 0 0 16,5-1 2-16,6 1-2 0,3-1 1 16,0 2 1-16,6-2-2 0,3 2 3 15,2-5 1-15,4 8 1 0,4-5-1 16,-1 2 0-16,6 3-2 0,-3-2 1 0,3 2-1 15,-1 0 0-15,-3-2 1 0,3 2-2 16,-2-2 1-16,1 2 1 0,-2-2-2 16,4 2 0-16,-5-2 1 0,5 2 1 15,-1-3-1-15,1 3 1 0,-3-2-2 16,3 2 0-16,-2 0 0 0,2 0-1 0,-4 0 2 16,1 2 2-16,-2 14 2 15,-1 11 0-15,2 1 2 0,-1 10 2 0,1-1-3 16,4-1 2-16,0-1-6 15,0 0-1-15,0-2 0 0,0 1-2 0,4 1 2 16,5 0 0-16,-3 3 1 0,2 2 0 16,-2 6 1-16,-2 2 0 0,5 7 2 15,1 8-1-15,-4-2 2 0,3 3-2 16,-5-1 1-16,5-5-3 0,-3 0 0 16,2-5 3-16,-4 0-5 0,2-3 3 0,-1-7-3 15,4-2-1-15,-3-4 1 0,1 1 0 16,-1-3 0-16,-1 1 0 0,4-3 1 15,-3 3-2-15,1 0 1 0,-1-4 0 16,-1 2 0-16,4 5 0 0,-3-2 0 16,-2 6 0-16,4 1 0 0,-7 2 1 15,4 2 0-15,-1-1-1 0,-4-2 0 16,5-2-2-16,-5-5 2 0,0-3 0 16,0 1 0-16,0 0 5 0,0 5-5 15,0-4 3-15,0 1-1 0,-5-12-2 0,5 4 0 16,0-1 1-16,0 4-1 0,0 6-2 15,0-2 3-15,0-2-1 0,6 2 0 16,-1-3 0-16,-1 4 0 0,1 0-1 16,-2 1 2-16,1 2-1 0,-2-5 0 15,2-4 1-15,-4-6-1 0,5 0 1 0,-5-8-1 16,1 2 0-16,-1 5 1 16,3-6-1-16,-1 8 1 0,1-13-2 15,1 2 1-15,1 8 0 0,-4-8 0 16,4 5 0-16,0 3 0 0,-5-10 0 0,4 13 1 15,1-3 3-15,-4-5-4 0,4 6 4 16,-2-10-3-16,-2-9-2 0,2 12 2 16,-1-12-1-16,-2 0 1 0,3 3 2 15,-3-9-2-15,0 0 1 0,0 0-1 16,1 2-1-16,4 5 2 0,-5-1-1 0,4-1 0 16,7 6 0-16,-4-6 0 0,4 1-1 15,-1 4 2-15,4-4 0 16,-5 0 1-16,6-1-1 0,-2 1 0 15,1-4 1-15,13 2 0 0,-6-1 1 0,11 1 1 16,1 0-1-16,0-1 1 0,4-3-1 16,2 0-2-16,3 0 1 0,-4 0-2 15,4 0 0-15,2 0-1 0,-2 0-2 16,0 0-7-16,-5-5-24 0,6 1-81 16,-1-7-200-16,1-2-20 0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03.0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E393746-7CE9-4636-8AAA-F44D5C9D6781}" emma:medium="tactile" emma:mode="ink">
          <msink:context xmlns:msink="http://schemas.microsoft.com/ink/2010/main" type="writingRegion" rotatedBoundingBox="16465,12601 17235,12601 17235,13856 16465,13856">
            <msink:destinationLink direction="with" ref="{E0DA0A65-8515-4426-8B12-2A3FA619AD00}"/>
            <msink:destinationLink direction="with" ref="{4AF56089-0207-4834-8721-8C76B7477CBF}"/>
          </msink:context>
        </emma:interpretation>
      </emma:emma>
    </inkml:annotationXML>
    <inkml:traceGroup>
      <inkml:annotationXML>
        <emma:emma xmlns:emma="http://www.w3.org/2003/04/emma" version="1.0">
          <emma:interpretation id="{8F738A15-9279-407E-8F22-77DCECC4E9E6}" emma:medium="tactile" emma:mode="ink">
            <msink:context xmlns:msink="http://schemas.microsoft.com/ink/2010/main" type="paragraph" rotatedBoundingBox="16465,12601 17235,12601 17235,13856 16465,138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21CD45-751E-4022-B44C-715186636248}" emma:medium="tactile" emma:mode="ink">
              <msink:context xmlns:msink="http://schemas.microsoft.com/ink/2010/main" type="line" rotatedBoundingBox="16465,12601 17235,12601 17235,13856 16465,13856"/>
            </emma:interpretation>
          </emma:emma>
        </inkml:annotationXML>
        <inkml:traceGroup>
          <inkml:annotationXML>
            <emma:emma xmlns:emma="http://www.w3.org/2003/04/emma" version="1.0">
              <emma:interpretation id="{AC7F9A12-9E25-462E-A3E4-1664D9D691E5}" emma:medium="tactile" emma:mode="ink">
                <msink:context xmlns:msink="http://schemas.microsoft.com/ink/2010/main" type="inkWord" rotatedBoundingBox="16465,12601 17235,12601 17235,13856 16465,1385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-2494 543 556 0,'0'0'48'15,"0"0"-2"-15,0 0-13 0,0 0-11 16,0 0-10-16,110-140 0 0,-86 110-6 0,-2-6 2 15,-2-1-1-15,-2-2-5 0,-5-4 0 16,-7-2-3-16,-3-7-1 0,-3 0 0 16,-12 1 0-16,-4 2 0 0,-11 7 2 15,-3 9 0-15,-6 11 2 0,-6 6 1 16,-5 12 1-16,-6 4 1 0,-7 14 0 0,-1 14 1 16,-3 14 1-16,0 9 1 15,7 4 0-15,6 5 0 0,8-5-3 16,13-5 2-16,11-5-3 0,7-14 0 15,10-3 0-15,2-3-4 0,14-6 4 0,10 2 1 16,6-9 2-16,11-9 1 0,5-3-2 16,2-7-2-16,8-12 1 0,-2-9-1 15,3-4 0-15,3-4 0 0,-3 1 0 16,-4 0-1-16,-2 6 2 0,-9 7-2 16,-13 8 0-16,-5 6 2 0,-3 8-3 0,-5 8 0 15,2 13 0-15,-4 12-2 0,-3 13 2 16,-7 12 2-16,-4 8 3 0,0 9-1 15,-4 9-2-15,-7 4-4 0,1 6-2 16,-4-5-2-16,2-1-7 0,4-2-16 16,-1-18-93-16,5-18-211 0,-8-23-29 15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16.0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25515DD-71EC-4A0B-9AAC-FE853DE7148F}" emma:medium="tactile" emma:mode="ink">
          <msink:context xmlns:msink="http://schemas.microsoft.com/ink/2010/main" type="writingRegion" rotatedBoundingBox="23330,9667 26146,10110 26040,10781 23224,10338"/>
        </emma:interpretation>
      </emma:emma>
    </inkml:annotationXML>
    <inkml:traceGroup>
      <inkml:annotationXML>
        <emma:emma xmlns:emma="http://www.w3.org/2003/04/emma" version="1.0">
          <emma:interpretation id="{CB95D210-54E0-490A-B229-4DCAB14E46E5}" emma:medium="tactile" emma:mode="ink">
            <msink:context xmlns:msink="http://schemas.microsoft.com/ink/2010/main" type="paragraph" rotatedBoundingBox="23330,9667 26146,10110 26040,10781 23224,10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D1C3F6-AD9A-495B-8C70-F1CCD9B42714}" emma:medium="tactile" emma:mode="ink">
              <msink:context xmlns:msink="http://schemas.microsoft.com/ink/2010/main" type="line" rotatedBoundingBox="23330,9667 26146,10110 26040,10781 23224,10338"/>
            </emma:interpretation>
          </emma:emma>
        </inkml:annotationXML>
        <inkml:traceGroup>
          <inkml:annotationXML>
            <emma:emma xmlns:emma="http://www.w3.org/2003/04/emma" version="1.0">
              <emma:interpretation id="{73004222-7E78-44C6-85F4-8F7C1B45E32A}" emma:medium="tactile" emma:mode="ink">
                <msink:context xmlns:msink="http://schemas.microsoft.com/ink/2010/main" type="inkWord" rotatedBoundingBox="23330,9667 26146,10110 26040,10781 23224,10338"/>
              </emma:interpretation>
            </emma:emma>
          </inkml:annotationXML>
          <inkml:trace contextRef="#ctx0" brushRef="#br0">65 98 439 0,'0'0'13'0,"0"0"15"0,0 0 6 0,0 0-4 15,0 0-5-15,0 0-14 0,0 0-3 16,0 0-2-16,0 0-2 0,0 0-1 16,-6-2 0-16,6 0 2 15,-3 2-1-15,2-2 2 0,-8-1 0 0,0 2 3 16,3-2 1-16,-2 1 4 0,8 2 4 0,-6-2 1 16,-1-1 2-16,1 2-2 0,1-1-3 15,5 2-2-15,-1-3-7 16,1 3-3-16,0-2-2 0,0-4-2 15,15-7 1-15,10 0-1 0,13-2 0 0,7 4 0 16,1 3 1-16,3 4-1 0,-3 4 1 16,-2 0 0-16,-7 2-2 0,-5 11 0 15,-8 2 0-15,-9-2-3 0,-9 10 3 16,-6 7 1-16,-10 5 0 0,-15 11 2 16,-11-1-1-16,-4-1-2 0,-2-2 2 0,-3-1 2 15,7-7-3-15,5-3 6 0,12-9-6 16,4-4 0-16,11-7 1 0,2-8-2 15,2 5 2-15,2-5 4 16,8 5-3-16,14 1 3 0,14-1-2 0,5-5-1 16,9-3-2-16,4 0-1 0,4-7-2 15,1 1-11-15,6-3-27 0,-2-5-90 16,1 1-177-16</inkml:trace>
          <inkml:trace contextRef="#ctx0" brushRef="#br0" timeOffset="240.6458">1038 98 611 0,'0'0'5'0,"0"0"8"0,0 0 7 0,0 0-2 15,0 0-1-15,146 142-7 0,-104-103-5 16,0 1 2-16,0 0-7 0,-3-4 4 16,2 1-11-16,-7-9-9 0,4-1-28 15,-11-11-93-15,0-4-154 0</inkml:trace>
          <inkml:trace contextRef="#ctx0" brushRef="#br0" timeOffset="412.9115">1363 40 542 0,'0'0'14'0,"0"0"6"15,0 0 1-15,-121 99-4 0,90-64-4 16,-2 6-7-16,-3 2-2 0,1 7-1 16,2-1-6-16,4-6 1 0,7 0-19 0,7-15-54 15,6 1-134-15,7-11-78 0</inkml:trace>
          <inkml:trace contextRef="#ctx0" brushRef="#br0" timeOffset="762.5103">1827 78 628 0,'0'0'11'0,"0"0"3"16,0 0 1-16,0 0-5 0,132 64-3 15,-106-35-3-15,-2 2-2 0,-7 4 0 16,-8 5 0-16,-9 4 5 0,-8 5-1 0,-16 3 5 15,-9 1-1-15,-6-4 4 0,-3-4 6 16,4-9 1-16,11-11 4 0,12-9-4 16,8-10-2-16,7 0-4 0,27 3-4 15,25 6-2-15,35-7-5 0,34-8-4 16,29 0-10-16,24-5-32 0,16-14-173 16,1-10-124-16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05.4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73E6BF6-A256-42A5-9040-278D1CA423CF}" emma:medium="tactile" emma:mode="ink">
          <msink:context xmlns:msink="http://schemas.microsoft.com/ink/2010/main" type="writingRegion" rotatedBoundingBox="19456,12758 20515,12758 20515,13851 19456,13851">
            <msink:destinationLink direction="with" ref="{E0DA0A65-8515-4426-8B12-2A3FA619AD00}"/>
          </msink:context>
        </emma:interpretation>
      </emma:emma>
    </inkml:annotationXML>
    <inkml:traceGroup>
      <inkml:annotationXML>
        <emma:emma xmlns:emma="http://www.w3.org/2003/04/emma" version="1.0">
          <emma:interpretation id="{55955D05-8665-41AA-A2D6-16CF132DDD74}" emma:medium="tactile" emma:mode="ink">
            <msink:context xmlns:msink="http://schemas.microsoft.com/ink/2010/main" type="paragraph" rotatedBoundingBox="19456,12758 20515,12758 20515,13851 19456,138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102254-AA32-4A59-9366-0AB9ACDBD202}" emma:medium="tactile" emma:mode="ink">
              <msink:context xmlns:msink="http://schemas.microsoft.com/ink/2010/main" type="line" rotatedBoundingBox="19456,12758 20515,12758 20515,13851 19456,13851"/>
            </emma:interpretation>
          </emma:emma>
        </inkml:annotationXML>
        <inkml:traceGroup>
          <inkml:annotationXML>
            <emma:emma xmlns:emma="http://www.w3.org/2003/04/emma" version="1.0">
              <emma:interpretation id="{BA456AE2-9E5B-4582-94FA-E1D74B4F393C}" emma:medium="tactile" emma:mode="ink">
                <msink:context xmlns:msink="http://schemas.microsoft.com/ink/2010/main" type="inkWord" rotatedBoundingBox="19456,12758 20515,12758 20515,13851 19456,138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51 479 0,'0'0'49'0,"0"0"1"0,0 0-8 0,0 0-18 15,0 0-12-15,0 0-1 0,0 0-1 16,0 0 4-16,0 0 4 0,-13-5 0 16,40 3-1-16,12 0-2 0,13 0-4 15,5-5-1-15,7 3 2 0,-3 0-4 16,1-3 0-16,-5 3-2 0,-4 1-1 0,-7 1-3 16,-4 2 0-16,-12 0 0 15,-3 0-1-15,-9 0 0 0,-3 0 1 16,1 2-1-16,-9-2 1 0,2 3 0 15,-9-3-1-15,2 4 0 0,5 7 0 0,-1 11 1 16,-1 11 0-16,-5 10 1 0,0 13 0 16,-14 11 1-16,-4 8 3 0,-2 3-3 15,-2 10 1-15,-2-3-3 0,0 3-2 16,0 0 1-16,1-4 0 0,2-12-1 16,3-10-1-16,3-13 1 0,6-14-2 0,0-12 0 15,2-9-2-15,5-11-6 0,-1 5-13 16,3-8-29-16,-1 0-85 0,-4-20-184 15,-1-13 2-15</inkml:trace>
          <inkml:trace contextRef="#ctx0" brushRef="#br0" timeOffset="152.2152">278 500 685 0,'0'0'14'16,"0"0"9"-16,151 6 0 0,-85-10-2 15,9-9-12-15,11-3-12 0,5-4-5 16,10-5-30-16,0 0-116 0,-4-7-152 16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10.6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A0C4B2-207C-4AD4-BBE2-24B1AF79EE8F}" emma:medium="tactile" emma:mode="ink">
          <msink:context xmlns:msink="http://schemas.microsoft.com/ink/2010/main" type="writingRegion" rotatedBoundingBox="16453,14469 17522,14469 17522,15189 16453,15189">
            <msink:destinationLink direction="with" ref="{4AF56089-0207-4834-8721-8C76B7477CBF}"/>
            <msink:destinationLink direction="with" ref="{E0DA0A65-8515-4426-8B12-2A3FA619AD00}"/>
          </msink:context>
        </emma:interpretation>
      </emma:emma>
    </inkml:annotationXML>
    <inkml:traceGroup>
      <inkml:annotationXML>
        <emma:emma xmlns:emma="http://www.w3.org/2003/04/emma" version="1.0">
          <emma:interpretation id="{BC376C8A-6758-4AD9-A499-AA7E050455BB}" emma:medium="tactile" emma:mode="ink">
            <msink:context xmlns:msink="http://schemas.microsoft.com/ink/2010/main" type="paragraph" rotatedBoundingBox="16453,14469 17522,14469 17522,15189 16453,151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1A0931-7CE9-4470-ABC2-D3FC399E8452}" emma:medium="tactile" emma:mode="ink">
              <msink:context xmlns:msink="http://schemas.microsoft.com/ink/2010/main" type="line" rotatedBoundingBox="16453,14469 17522,14469 17522,15189 16453,15189"/>
            </emma:interpretation>
          </emma:emma>
        </inkml:annotationXML>
        <inkml:traceGroup>
          <inkml:annotationXML>
            <emma:emma xmlns:emma="http://www.w3.org/2003/04/emma" version="1.0">
              <emma:interpretation id="{57BCEF02-858E-4755-AC9F-EDDE6816FF14}" emma:medium="tactile" emma:mode="ink">
                <msink:context xmlns:msink="http://schemas.microsoft.com/ink/2010/main" type="inkWord" rotatedBoundingBox="17226,14515 17522,14515 17522,15098 17226,15098"/>
              </emma:interpretation>
              <emma:one-of disjunction-type="recognition" id="oneOf0">
                <emma:interpretation id="interp0" emma:lang="" emma:confidence="0.5">
                  <emma:literal>o</emma:literal>
                </emma:interpretation>
                <emma:interpretation id="interp1" emma:lang="" emma:confidence="0">
                  <emma:literal>0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135 124 302 0,'0'0'69'0,"0"0"-18"16,0 0-11-16,0 0 0 0,0 0-5 16,0 0-7-16,0 0-5 0,0 0-10 0,0 0-3 15,0 0 3-15,-22 19 2 0,-1 18 1 16,2 7 3-16,-1 6-2 0,4 1-2 15,3-2-3-15,4-3-4 16,8-6 0-16,3-2-2 0,9-8 1 0,11-6-2 16,7-6 0-16,1-9 1 0,5-7 0 15,0-2 0-15,0-11 1 0,1-9-2 16,-3-8 0-16,-7-10 0 0,-9-5-4 16,-6-9 4-16,-9-3-1 0,-6 0 2 15,-16-3-2-15,-5 6-2 0,-3 3-2 0,-2 8-1 16,3 9-5-16,10 10-8 0,5 8-20 15,8 9-46-15,6 5-158 16,0-8-82-16</inkml:trace>
        </inkml:traceGroup>
        <inkml:traceGroup>
          <inkml:annotationXML>
            <emma:emma xmlns:emma="http://www.w3.org/2003/04/emma" version="1.0">
              <emma:interpretation id="{6B45258B-AF52-41EA-BC9A-4E00A855C985}" emma:medium="tactile" emma:mode="ink">
                <msink:context xmlns:msink="http://schemas.microsoft.com/ink/2010/main" type="inkWord" rotatedBoundingBox="16453,14469 16686,14469 16686,15189 16453,1518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507.4097">-540 135 314 0,'0'0'59'15,"0"0"-8"-15,0 0-13 0,0 0-11 16,0 0-1-16,0 0-3 0,0 0-2 0,0 0-1 16,0 0-4-16,-40-48-2 0,38 40-3 15,-1 2 1-15,-1-9-4 16,2 8 3-16,-2-6 4 0,-1 0 0 15,4 5 3-15,-4-6-2 0,2 7-4 0,2 0-1 16,-2 1-4-16,3 6 2 0,-5-6 0 16,4-1-1-16,-2 0-1 0,1 4 1 15,2 3-2-15,-3-3 0 0,3 3 0 16,0-4-1-16,-1 4 0 0,1-1-3 16,-3 1-1-16,3 0-1 0,-2 0 1 0,-2 0-1 15,4 20 2-15,-2 13 3 0,-2 16 0 16,-1 6 1-16,-2 6 1 0,1 4-1 15,-5-1 0-15,-1-2-3 16,3-3 2-16,0-6-3 0,1-6 2 0,1-7 3 16,2-10-5-16,1-4 5 0,2-10-7 15,-1-8 0-15,3 3 2 0,0-11-2 16,-4 3 0-16,2 4 1 0,-2-3-2 16,4 3 0-16,0-7 0 0,-2 0-2 15,-2 0-4-15,-4 0-7 0,2-13-12 0,-3-11-24 16,6 8-18-16,3-11-62 0,5 3-152 15,11-2-18-15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11.2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A1DBF4C-1185-46CC-8AE6-42E5D5BB610A}" emma:medium="tactile" emma:mode="ink">
          <msink:context xmlns:msink="http://schemas.microsoft.com/ink/2010/main" type="writingRegion" rotatedBoundingBox="19806,14528 20781,14528 20781,15253 19806,15253">
            <msink:destinationLink direction="with" ref="{E0DA0A65-8515-4426-8B12-2A3FA619AD00}"/>
          </msink:context>
        </emma:interpretation>
      </emma:emma>
    </inkml:annotationXML>
    <inkml:traceGroup>
      <inkml:annotationXML>
        <emma:emma xmlns:emma="http://www.w3.org/2003/04/emma" version="1.0">
          <emma:interpretation id="{1AFC5277-98E6-4CDF-8E4E-05CE00D6FCEF}" emma:medium="tactile" emma:mode="ink">
            <msink:context xmlns:msink="http://schemas.microsoft.com/ink/2010/main" type="paragraph" rotatedBoundingBox="19806,14528 20781,14528 20781,15253 19806,15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D551FC-6386-4F87-9F1F-034C43A69325}" emma:medium="tactile" emma:mode="ink">
              <msink:context xmlns:msink="http://schemas.microsoft.com/ink/2010/main" type="line" rotatedBoundingBox="19806,14528 20781,14528 20781,15253 19806,15253"/>
            </emma:interpretation>
          </emma:emma>
        </inkml:annotationXML>
        <inkml:traceGroup>
          <inkml:annotationXML>
            <emma:emma xmlns:emma="http://www.w3.org/2003/04/emma" version="1.0">
              <emma:interpretation id="{0A3B2C61-11F6-4C7B-856E-F3C2A25B0B79}" emma:medium="tactile" emma:mode="ink">
                <msink:context xmlns:msink="http://schemas.microsoft.com/ink/2010/main" type="inkWord" rotatedBoundingBox="19806,14528 20781,14528 20781,15253 19806,15253"/>
              </emma:interpretation>
              <emma:one-of disjunction-type="recognition" id="oneOf0">
                <emma:interpretation id="interp0" emma:lang="" emma:confidence="0.5">
                  <emma:literal>13</emma:literal>
                </emma:interpretation>
                <emma:interpretation id="interp1" emma:lang="" emma:confidence="0">
                  <emma:literal>1÷3</emma:literal>
                </emma:interpretation>
                <emma:interpretation id="interp2" emma:lang="" emma:confidence="0.5">
                  <emma:literal>, 3</emma:literal>
                </emma:interpretation>
                <emma:interpretation id="interp3" emma:lang="" emma:confidence="0">
                  <emma:literal>. 3</emma:literal>
                </emma:interpretation>
                <emma:interpretation id="interp4" emma:lang="" emma:confidence="0">
                  <emma:literal>l 3</emma:literal>
                </emma:interpretation>
              </emma:one-of>
            </emma:emma>
          </inkml:annotationXML>
          <inkml:trace contextRef="#ctx0" brushRef="#br0">27 0 542 0,'0'0'59'0,"0"0"0"15,0 0-17-15,0 0-14 0,0 0-14 16,0 0-7-16,0 0-2 0,0 0 0 16,0 0 4-16,-6 36 0 0,7 10 4 15,4 6-3-15,-2 5-1 0,-3 2-3 16,0-2 0-16,0 1-2 0,-5-7-2 0,-2-5-1 15,1-8-1-15,1-12 4 0,1-10-6 16,4-7-3-16,0-9-6 0,-3 0-13 16,3 0-30-16,0 0-101 0,0 0-161 15</inkml:trace>
          <inkml:trace contextRef="#ctx0" brushRef="#br0" timeOffset="670.9661">418 98 286 0,'0'0'55'16,"0"0"-15"-16,0 0-9 0,0 0-5 16,0 0-1-16,0 0 2 0,0 0-3 15,0 0 0-15,0 0-3 0,1 0-2 0,-1 0-2 16,0 0-2-16,0 0-4 0,0 0 2 15,0 0-1-15,0 0 0 16,0-2 4-16,0 2-4 0,0 0 0 0,0-3 0 16,0 3-5-16,0-2 0 0,0 0 2 15,0 0-2-15,0 0 1 0,0-1 0 16,0 2-2-16,0-2 0 0,3-5-1 16,-1-1-2-16,5-7 1 0,4-2-2 15,-2 7 1-15,6-2 1 0,4 4 0 16,-5 3 0-16,10-1 2 0,3 4 0 0,0 3-2 15,8 0-1-15,-4 0-2 0,-5 3-1 16,-8 4 0-16,-5 5-1 0,-2 6-1 16,-4-4 1-16,-4 11 1 0,-3 5-2 15,-6 1 1-15,-13 10 2 0,-4-2-4 16,-5-9 2-16,-1-2 1 0,2-5-1 0,11-7 1 16,4-8 0-16,7-4-3 0,5 3 2 15,0 4 1-15,18 8 0 16,14 0 3-16,7 0-1 0,9-1-2 15,3 0 2-15,5 2 0 0,-5-1 1 0,-8 0 3 16,-5 0-3-16,-14-8-1 0,-11-2 1 16,-7-5-1-16,-6 3 3 0,-10 9 4 15,-14 4-5-15,-14 6 3 0,-10-4-7 16,-10-2-3-16,-9 0-1 0,-9-6-13 16,-14 5-44-16,-14-8-247 0,-9-2-31 0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0.7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10E8A54-3FBA-48A5-A8D1-2320E0151E38}" emma:medium="tactile" emma:mode="ink">
          <msink:context xmlns:msink="http://schemas.microsoft.com/ink/2010/main" type="inkDrawing" rotatedBoundingBox="3631,5659 3761,6282 3682,6298 3553,5676" semanticType="callout" shapeName="Other">
            <msink:sourceLink direction="from" ref="{7A5FE7DC-86C5-49F5-BCD3-E90AE3ACF59F}"/>
            <msink:sourceLink direction="to" ref="{7A5FE7DC-86C5-49F5-BCD3-E90AE3ACF59F}"/>
          </msink:context>
        </emma:interpretation>
      </emma:emma>
    </inkml:annotationXML>
    <inkml:trace contextRef="#ctx0" brushRef="#br0">25 115 345 0,'0'0'66'0,"0"0"-10"16,0 0-12-16,0 0-12 0,0 0-6 0,0 0-9 16,0 0-3-16,0 0-3 0,0 0-2 15,0 0 0-15,-24-85 1 0,24 85-2 16,-1-3 0-16,1 3 3 0,0-1 0 16,0-1 5-16,0-1 0 0,0 1 1 15,0-1-4-15,0 2-2 0,0-1-2 0,0-1-2 16,0 1 0-16,0-1-3 0,0 2-1 15,0 1-1-15,0-4-2 0,0 4 1 16,0-2 0-16,0 2-1 0,0-1 0 16,0 1 0-16,0 0 0 0,0 0 3 15,1 18 4-15,8 9 3 0,0 19 3 16,6 0-2-16,-1 6 1 0,-1 4-3 16,-2-1 0-16,1 0-2 0,-2-4 0 15,1-5-2-15,-2-3 0 0,-5-13-1 16,1-2-1-16,-1-11 0 0,-2-2 1 0,2 0-1 15,-4-8 0-15,3 1-1 0,-3-8 1 16,0 0-1-16,0 0 1 0,0 3-1 16,0-3 0-16,0 0-1 0,0 3-2 15,0-3-5-15,-4-3-10 0,-14-15-23 16,-6-6-55-16,-5-12-224 0,2-1-28 0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4.4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666B99A-8ACF-4A5F-92CD-66B43DDA7635}" emma:medium="tactile" emma:mode="ink">
          <msink:context xmlns:msink="http://schemas.microsoft.com/ink/2010/main" type="inkDrawing" rotatedBoundingBox="3865,7400 3904,8018 3891,8019 3852,7400" shapeName="Other"/>
        </emma:interpretation>
      </emma:emma>
    </inkml:annotationXML>
    <inkml:trace contextRef="#ctx0" brushRef="#br0">-1 0 596 0,'0'0'48'0,"0"0"-1"0,0 0-12 16,0 0-9-16,0 0-14 0,0 0-3 16,0 0 4-16,0 0-3 0,0 0 5 15,0 0-5-15,-5 135-6 0,10-86 1 16,-1 4-4-16,1 3-1 0,-4-1 0 16,4-2-1-16,-1 1-4 0,1-2-7 0,-4-7-37 15,4-6-154-15,-2-11-120 0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2:17.6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0084EC-B49C-414D-AA7C-FBD1B05EB729}" emma:medium="tactile" emma:mode="ink">
          <msink:context xmlns:msink="http://schemas.microsoft.com/ink/2010/main" type="writingRegion" rotatedBoundingBox="2399,14530 12016,13475 12251,15617 2634,16672"/>
        </emma:interpretation>
      </emma:emma>
    </inkml:annotationXML>
    <inkml:traceGroup>
      <inkml:annotationXML>
        <emma:emma xmlns:emma="http://www.w3.org/2003/04/emma" version="1.0">
          <emma:interpretation id="{1D7A5CD4-FDCF-4E82-A3E8-6A405E1D4114}" emma:medium="tactile" emma:mode="ink">
            <msink:context xmlns:msink="http://schemas.microsoft.com/ink/2010/main" type="paragraph" rotatedBoundingBox="2399,14530 12016,13475 12251,15617 2634,16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0CBE9-8CDA-4BE7-AED5-70063BDBE33A}" emma:medium="tactile" emma:mode="ink">
              <msink:context xmlns:msink="http://schemas.microsoft.com/ink/2010/main" type="line" rotatedBoundingBox="2399,14530 12016,13475 12251,15617 2634,16672"/>
            </emma:interpretation>
          </emma:emma>
        </inkml:annotationXML>
        <inkml:traceGroup>
          <inkml:annotationXML>
            <emma:emma xmlns:emma="http://www.w3.org/2003/04/emma" version="1.0">
              <emma:interpretation id="{64851349-B9F3-4E1C-8098-42707E17563B}" emma:medium="tactile" emma:mode="ink">
                <msink:context xmlns:msink="http://schemas.microsoft.com/ink/2010/main" type="inkWord" rotatedBoundingBox="2450,14997 5890,14620 5983,15467 2543,1584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29 745 432 0,'0'0'79'0,"0"0"-22"0,0 0-19 0,0 0-12 16,0 0-4-16,0 0 3 0,0 0 1 16,0 0 3-16,0 0-3 0,-24 0-3 15,24 0-1-15,0 0-5 0,-5 0-3 0,5 0-2 16,0 0-2-16,0-8-8 16,0-11 3-16,11-15-3 0,7-10 1 15,4-7 1-15,8-5-3 0,8-6 0 16,9-3 0-16,8-1-1 0,2 1-2 0,9 5 4 15,-1 12-5-15,-6 11 2 0,-8 12 0 16,-3 11-1-16,-6 7 0 0,-6 7 0 16,-6 18 2-16,-6 7-1 0,-6 12 5 15,-9 12-7-15,-9 7 6 0,-9 8-3 16,-15 4-2-16,-9 1 5 0,-4-1-5 0,-1-6 3 16,-1-6-1-16,3-8 0 15,6-12 0-15,9-15 1 0,9-8 2 16,3-13 2-16,1-7-1 0,2-20-2 15,2-21-1-15,4-14-1 0,13-10 1 0,7-8 0 16,8-3 1-16,14 0 0 0,14 3-6 16,3 12 5-16,7 9-5 0,0 13 6 15,-10 14-1-15,-4 13-1 0,-14 12 2 16,-5 7-2-16,-6 13-1 0,-3 17 0 16,-5 7 5-16,0 12-4 0,-9 8 4 15,-2 5-3-15,-8 1-2 0,0-6 0 0,0-4-1 16,0-5 1-16,-5-18 1 0,2-11 1 15,3-11-1-15,0-8 1 16,-1 0 2-16,1 0 1 0,-5 0 0 0,1-2-1 16,4-23-3-16,0-12 0 0,0-16 1 15,9-5-3-15,15 2 3 0,7 5 0 16,4 4-4-16,2 8 8 0,1 10-7 16,-11 9 2-16,-12 12 1 0,3 8-2 15,-1 0 0-15,10 10 0 0,6 12 3 0,-5 8-3 16,-1 4 4-16,-1 7-5 0,-4 0-1 15,6 1-4-15,-3-1-10 0,2 2-10 16,-3-8-29-16,9-5-52 0,-1-9-204 16,2-8-13-16</inkml:trace>
          <inkml:trace contextRef="#ctx0" brushRef="#br0" timeOffset="416.7164">2329 14 391 0,'0'0'71'0,"0"0"-1"0,0 0-24 0,-123-11-20 16,96 11-13-16,-7 8-5 15,7 8 0-15,2 7 0 0,-4 10 4 0,1 7-1 16,1 9 3-16,0 0-2 0,6 3-1 15,3-2 0-15,7-5-4 0,7-3 0 16,0-14-6-16,4-6 1 0,0-6-1 16,4-10 0-16,6 1 2 0,4-7 3 15,5 0 3-15,10-15 1 0,-2-13 0 16,1-12-4-16,2-8 0 0,-3-3 0 16,6-5-1-16,-5 1 4 0,-7 7-3 0,-3 5 5 15,-5 16 1-15,-7 12-1 0,-1 9 0 16,-5 6-5-16,0-2-2 0,0 2-4 15,7 0-2-15,5 6 2 16,5 16 0-16,2 9 1 0,1 3 4 0,4 5-5 16,-2 2 2-16,3-3-4 0,2 0 0 15,1-5-3-15,5-4-9 0,2-2-18 16,2-12-63-16,5-7-212 0,-4-8-25 16</inkml:trace>
          <inkml:trace contextRef="#ctx0" brushRef="#br0" timeOffset="651.8067">2828-112 597 0,'0'0'57'16,"0"0"-10"-16,0 0-8 0,0 0-14 0,156 123-10 15,-108-104-10-15,5 3-4 0,-2 0 5 16,0 1-8-16,-3 1 2 0,-1 3-8 16,-9 0-8-16,1 2-17 0,-12-2-40 15,1-2-85-15,-13-8-143 0</inkml:trace>
          <inkml:trace contextRef="#ctx0" brushRef="#br0" timeOffset="858.6568">3326-369 693 0,'0'0'12'0,"0"0"9"16,-86 148 1-16,53-75-3 0,-2 5-11 15,-2 10-5-15,-4-1-3 0,2 1-6 0,1-1-4 16,7-9-25-16,5-6-79 0,4-10-185 15,7-22-12-15</inkml:trace>
        </inkml:traceGroup>
        <inkml:traceGroup>
          <inkml:annotationXML>
            <emma:emma xmlns:emma="http://www.w3.org/2003/04/emma" version="1.0">
              <emma:interpretation id="{3D123B6E-152A-4BF2-B57D-4AA0D3E1449F}" emma:medium="tactile" emma:mode="ink">
                <msink:context xmlns:msink="http://schemas.microsoft.com/ink/2010/main" type="inkWord" rotatedBoundingBox="6882,14038 10624,13628 10805,15275 7063,1568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600.1141">5985-367 592 0,'0'0'15'0,"0"0"3"16,-63 131-1-16,58-92-5 0,5-1-3 16,11-5-3-16,16-9-1 0,6-7 2 15,6-6 0-15,8-11-2 0,-1 0 0 16,-2-14 0-16,-3-13 3 0,-8 2 2 16,-12-7 0-16,-8-6-1 0,-10-2 0 15,-3-2-6-15,-18 1 0 0,-9 3-2 16,-6 2-6-16,-5 5-8 0,-1 4-15 0,2 14-33 15,-1 7-58-15,16 6-163 0</inkml:trace>
          <inkml:trace contextRef="#ctx0" brushRef="#br0" timeOffset="3148.5728">6683-1210 615 0,'0'0'16'0,"0"0"5"0,0 0-1 0,0 0-1 16,-30 143-4-16,21-73-2 0,0 11-1 15,-2 2-3-15,-1 6 2 0,-3 3-5 16,9-1-3-16,3-8 0 0,3-3-3 16,0-10 3-16,15-8-2 0,3-9 1 15,2-12-1-15,1-11 0 0,-6-13 2 0,-6-7 1 16,6-7 2-16,3-3 0 0,7-13-1 15,8-13-2-15,0-10 0 0,0-11-2 16,-1-9 0-16,7-8-2 0,2 0 2 16,1-2-1-16,-3 6 1 0,2 8-1 15,-8 12 2-15,-5 7-2 0,-11 12 3 16,-5 10 1-16,-8 9-1 0,-4 2 0 16,0 0 0-16,2 11 0 0,-2 17 1 15,0 6 1-15,0 7-1 0,0 0 2 16,0 1-4-16,0-3 1 0,4-1-1 0,5-6-2 15,0 0 0-15,5-6 1 0,-4-9-3 16,4-4 1-16,-4-7-2 0,4-6-7 16,5-3-15-16,-1-15-23 0,5-12-49 15,-8-8-96-15,-6-13-113 0</inkml:trace>
          <inkml:trace contextRef="#ctx0" brushRef="#br0" timeOffset="3280.5697">7281-1109 728 0,'0'0'26'0,"0"0"-5"0,0 0-7 0,0 0-9 16,0 0-6-16,0 0-5 0,0 0 1 16,0 0-3-16,0 0-4 0,-15-22-18 15,15 40-42-15,0 7-112 0,0 2-119 16</inkml:trace>
          <inkml:trace contextRef="#ctx0" brushRef="#br0" timeOffset="3711.3801">7588-787 676 0,'0'0'20'0,"0"0"-1"0,0 0-1 0,0 0-6 16,0 0-5-16,0 0 0 0,24 118-2 16,-17-73 0-16,-5 7 0 0,1 1 1 15,1-4-1-15,1 3-1 0,-4-7-1 16,8-6 0-16,-4-12-1 0,1-4 2 16,-2-7-1-16,-1-9 3 0,-1-1 3 15,-2-6 1-15,4 0 1 0,5-13-1 16,6-11-2-16,8-12-5 0,1-7 1 0,0-4-4 15,8 0 2-15,2 2-2 0,4 4 1 16,4 9 2-16,1 5 1 0,-5 9 0 16,-9 10 1-16,-4 3-3 0,-4 5-1 15,-3 0 0-15,6 9-1 0,-9 8-1 16,-1 6 1-16,-5 3-1 0,-5 0 0 0,1-2-2 16,-1-1-3-16,-4 5-4 0,2 2-16 15,5 7-27-15,2-8-63 16,7-5-199-16,-1-8-11 0</inkml:trace>
          <inkml:trace contextRef="#ctx0" brushRef="#br0" timeOffset="1861.5378">4697-298 588 0,'0'0'28'0,"0"0"7"0,0 0-3 16,0 0-13-16,0 0-9 0,0 0-7 0,0 0-2 15,0 0 1-15,0 0-1 0,0 0 0 16,0-31-1-16,0 27-1 0,0 3 1 16,0-1 0-16,0-1 1 0,0 3 0 15,0-2 1-15,-6-2 1 0,-2-3 2 16,2 3 1-16,-7-2 2 0,8 3 1 0,1-1 2 16,-1 2 1-16,1-3 3 15,-1 2-4-15,1-4-1 0,-2 6-3 16,6-6-2-16,0-6-2 0,15-5 0 15,7-1 0-15,7-2 2 0,8 6-2 0,11 2 2 16,2 2 0-16,3 7-1 0,-2 4-2 16,-3 0 0-16,-6 13-3 0,-7 4 0 15,-11 7 1-15,-11 8-3 0,-13 3 0 16,-6 7 2-16,-21 5 0 0,-11 1 1 16,-8 0-1-16,-4-4 1 0,-4-4-1 0,0-7 0 15,-6-7 1-15,7-6 0 0,-4-6-1 16,1-10-2-16,14-4-7 0,3-1-15 15,6-16-28-15,12 5-65 16,6-11-188-16,15 1-9 0</inkml:trace>
          <inkml:trace contextRef="#ctx0" brushRef="#br0" timeOffset="1309.4979">4593-389 668 0,'0'0'40'15,"0"0"5"-15,0 0-1 0,0 0-20 16,0 0-17-16,0 0-8 0,0 0-1 15,0 0-1-15,0 0 6 0,9 115-3 0,-3-38 4 16,2 5-2-16,-4 6 1 0,1 0 2 16,-5-1-4-16,0 4 1 0,0-8-3 15,0 1-2-15,-3-9-1 0,-2-8-3 16,1-7-9-16,-1-17-25 0,3-19-35 16,2-14-158-16,0-10-82 0</inkml:trace>
          <inkml:trace contextRef="#ctx0" brushRef="#br0" timeOffset="2273.44">5542-484 455 0,'0'0'24'0,"0"0"9"0,0 0-4 0,-115 150-7 15,96-101-7-15,1-3-7 0,12-14-3 16,3 3-1-16,3-10 0 0,0-9 1 0,3 7 1 16,3-13 0-16,-2-5 5 15,7-3 4-15,5-2 4 0,5-2 4 16,3-12 1-16,-1-4-3 0,-8-8-5 15,-6-3-4-15,-1-1-5 0,-7-4-3 0,-1 1-4 16,0 9-3-16,-1 0-7 0,-4 10-13 16,1 6-23-16,1 1-60 0,3 7-186 15,-10-2 4-15</inkml:trace>
        </inkml:traceGroup>
        <inkml:traceGroup>
          <inkml:annotationXML>
            <emma:emma xmlns:emma="http://www.w3.org/2003/04/emma" version="1.0">
              <emma:interpretation id="{E0FA93C3-91E2-4E1F-BA0A-A1C1B7D6A8EF}" emma:medium="tactile" emma:mode="ink">
                <msink:context xmlns:msink="http://schemas.microsoft.com/ink/2010/main" type="inkWord" rotatedBoundingBox="10815,15739 10900,14000 12147,14061 12062,15800"/>
              </emma:interpretation>
              <emma:one-of disjunction-type="recognition" id="oneOf2">
                <emma:interpretation id="interp2" emma:lang="" emma:confidence="0.5">
                  <emma:literal>g.</emma:literal>
                </emma:interpretation>
                <emma:interpretation id="interp3" emma:lang="" emma:confidence="0.5">
                  <emma:literal>g .</emma:literal>
                </emma:interpretation>
                <emma:interpretation id="interp4" emma:lang="" emma:confidence="0">
                  <emma:literal>g,</emma:literal>
                </emma:interpretation>
                <emma:interpretation id="interp5" emma:lang="" emma:confidence="0">
                  <emma:literal>8.</emma:literal>
                </emma:interpretation>
                <emma:interpretation id="interp6" emma:lang="" emma:confidence="0">
                  <emma:literal>g</emma:literal>
                </emma:interpretation>
              </emma:one-of>
            </emma:emma>
          </inkml:annotationXML>
          <inkml:trace contextRef="#ctx0" brushRef="#br0" timeOffset="4407.4643">8700-561 537 0,'0'0'57'0,"0"0"2"0,0 0-11 16,0 0-20-16,0 0-10 0,0 0-5 15,0 0-2-15,0 0 1 0,0 0-3 16,38-56-4-16,-28 30 1 0,-2-3 2 16,-4-2 1-16,-2-2 1 0,-2-2-2 15,0-3-7-15,-11 1 3 0,-4-1-5 16,-6 6 3-16,0 5 0 0,-6 6-1 0,9 9-1 16,-6 8 0-16,-5 4 0 15,-4 5 0-15,-9 13 0 0,3 8 0 16,3 7 4-16,8 3-3 0,3 4 5 0,7-5-6 15,8-6 0-15,1-5 1 0,9-6-2 16,0-3 1-16,0 1 1 0,4-5 0 16,5 2 1-16,2-8 0 0,2 1 0 15,1-6 1-15,6 0-1 0,4 0-1 16,4-2 2-16,-5-2-3 0,-1-1 0 0,-7 2 1 16,5-1-2-16,7 4 1 15,-2 0-1-15,12 0 1 0,-7 15 0 16,3-1 1-16,-6 8 0 0,6 7 0 15,-6 8-2-15,-3 12 1 0,-5 15-1 0,-4 13 1 16,-2 16-1-16,-12 14 1 0,-1 9 4 16,-14 7-3-16,-10 3 0 0,-4-8 0 15,-5-13-3-15,0-16 1 0,0-16 1 16,0-15 2-16,-5-13-2 0,5-11 3 16,-6-12-2-16,-2-14 0 0,-1-8 1 15,3-11 0-15,3-19 0 0,3-15 0 0,9-10-1 16,4-13-1-16,10-8 0 0,7-7-2 15,3-4-4-15,18-10 2 16,6 1-5-16,12-4 4 0,5 1 3 0,5 3-3 16,5 10 3-16,5 9-4 0,-3 11-2 15,-1 12-14-15,-5 9-37 0,1 5-131 16,-3 6-133-16</inkml:trace>
          <inkml:trace contextRef="#ctx0" brushRef="#br0" timeOffset="4578.1428">9590-416 837 0,'0'0'-4'0,"0"0"0"0,0 0-15 15,0 0-91-15,0 0-202 0,0 0-29 16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39.3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09C6BB-4228-4DFC-B8C2-FFA10ACEDE2C}" emma:medium="tactile" emma:mode="ink">
          <msink:context xmlns:msink="http://schemas.microsoft.com/ink/2010/main" type="writingRegion" rotatedBoundingBox="6137,8669 6187,9485 3816,9630 3766,8814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D4182EF3-3147-4AC1-A682-E471556231E2}" emma:medium="tactile" emma:mode="ink">
            <msink:context xmlns:msink="http://schemas.microsoft.com/ink/2010/main" type="paragraph" rotatedBoundingBox="6137,8669 6187,9485 5715,9514 5665,8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29E343-9A5A-436C-AAE3-3775447F4513}" emma:medium="tactile" emma:mode="ink">
              <msink:context xmlns:msink="http://schemas.microsoft.com/ink/2010/main" type="line" rotatedBoundingBox="6137,8669 6187,9485 5715,9514 5665,8698"/>
            </emma:interpretation>
          </emma:emma>
        </inkml:annotationXML>
        <inkml:traceGroup>
          <inkml:annotationXML>
            <emma:emma xmlns:emma="http://www.w3.org/2003/04/emma" version="1.0">
              <emma:interpretation id="{F963D67E-0B99-4D8E-B510-1A7470700DD3}" emma:medium="tactile" emma:mode="ink">
                <msink:context xmlns:msink="http://schemas.microsoft.com/ink/2010/main" type="inkWord" rotatedBoundingBox="6137,8669 6187,9485 5715,9514 5665,8698"/>
              </emma:interpretation>
              <emma:one-of disjunction-type="recognition" id="oneOf0">
                <emma:interpretation id="interp0" emma:lang="" emma:confidence="0.5">
                  <emma:literal>3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?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1957 22 155 0,'0'0'56'0,"0"0"-2"15,0 0 0-15,0 0-3 0,0 0 1 0,0 0-3 16,0 0-3-16,0 0-8 0,0 0-6 15,0 0-8-15,-33-81-4 0,28 73-3 16,5-8 0-16,0 10-2 16,0-9-2-16,14-9-3 0,4 9 1 0,3-9-2 15,6 9 2-15,2 2 1 0,8 1 1 0,2 6-3 16,3 4-2-16,0 2-3 16,-4 0-3-16,-5 13-2 0,-6 3 0 15,-12 6-2-15,0 3 0 0,-10 5-1 16,-5 4 0-16,-2 4 1 0,-16 2 1 0,0-2-1 15,-1-2 2-15,-4-3-1 0,2-8 1 16,5-6-1-16,0-3 1 0,6-6-3 16,5-5 4-16,1-2-2 0,4-3 1 15,-5 0 1-15,5 8-1 0,6 4 1 16,11 6 2-16,4 4 0 0,6-1 0 0,0-3 2 16,-7-8-2-16,-10-3-1 15,-5-3 3-15,-5 3-2 0,0 8 3 16,-15 7 1-16,-12 7-3 0,-12-1 1 15,-13 4-7-15,1 0-4 0,-7 9-18 0,-2-4-51 16,4 3-185-16,8-12-65 0</inkml:trace>
        </inkml:traceGroup>
      </inkml:traceGroup>
    </inkml:traceGroup>
    <inkml:traceGroup>
      <inkml:annotationXML>
        <emma:emma xmlns:emma="http://www.w3.org/2003/04/emma" version="1.0">
          <emma:interpretation id="{1776099E-D560-4ED5-BB0A-7D546DDBAD98}" emma:medium="tactile" emma:mode="ink">
            <msink:context xmlns:msink="http://schemas.microsoft.com/ink/2010/main" type="paragraph" rotatedBoundingBox="4427,8884 4449,9572 3807,9592 3785,8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E3C82E-08B4-46CC-9E7D-E19F5A8C5486}" emma:medium="tactile" emma:mode="ink">
              <msink:context xmlns:msink="http://schemas.microsoft.com/ink/2010/main" type="line" rotatedBoundingBox="4427,8884 4449,9572 3807,9592 3785,8904"/>
            </emma:interpretation>
          </emma:emma>
        </inkml:annotationXML>
        <inkml:traceGroup>
          <inkml:annotationXML>
            <emma:emma xmlns:emma="http://www.w3.org/2003/04/emma" version="1.0">
              <emma:interpretation id="{C8DD17C2-3B00-4498-91B2-1EB9C4310276}" emma:medium="tactile" emma:mode="ink">
                <msink:context xmlns:msink="http://schemas.microsoft.com/ink/2010/main" type="inkWord" rotatedBoundingBox="4427,8884 4449,9572 3807,9592 3785,8904"/>
              </emma:interpretation>
            </emma:emma>
          </inkml:annotationXML>
          <inkml:trace contextRef="#ctx0" brushRef="#br0" timeOffset="-1016.579">0 121 501 0,'0'0'58'0,"0"0"-5"0,0 0-16 15,0 0-13-15,0 0-8 0,0 0-5 16,0 0 0-16,0 0-1 0,0 0-1 0,0 0-1 15,109-112 0-15,-73 109 2 0,-1 0-2 16,-2 3 0-16,-1 10-2 0,-4 7-3 16,-8 9 1-16,-1 10 1 0,-7 6-1 15,-7 6 0-15,-5 7 1 0,0 4 2 16,-14 2-5-16,-4-1 2 0,8-4-4 0,-2-2-1 16,1-8-1-16,7-15-1 15,2-4-3-15,-1-10-6 0,2-10-10 16,1 7-17-16,0-6-27 0,0 0-56 0,0-4-124 15,0-4-41-15</inkml:trace>
          <inkml:trace contextRef="#ctx0" brushRef="#br0" timeOffset="-838.1024">-24 467 622 0,'0'0'25'15,"0"0"6"-15,0 0 6 0,0 0-3 16,0 0-10-16,0 0-2 0,127-2-10 0,-56-18-11 16,10-8-1-16,5 1-19 0,6-6-43 15,-2-5-234-15,0-1-35 0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4.29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0A46212-BD1D-4D15-B35F-6A2F1CB97721}" emma:medium="tactile" emma:mode="ink">
          <msink:context xmlns:msink="http://schemas.microsoft.com/ink/2010/main" type="writingRegion" rotatedBoundingBox="6447,9717 6785,9717 6785,10139 6447,10139">
            <msink:destinationLink direction="with" ref="{0ED61F74-DA4F-49C4-B492-EDEFD230309C}"/>
            <msink:destinationLink direction="with" ref="{670325F3-E4CF-48CF-86F7-0C8E5F9CACE9}"/>
          </msink:context>
        </emma:interpretation>
      </emma:emma>
    </inkml:annotationXML>
    <inkml:traceGroup>
      <inkml:annotationXML>
        <emma:emma xmlns:emma="http://www.w3.org/2003/04/emma" version="1.0">
          <emma:interpretation id="{BBB3CC12-64B8-4F72-B027-E7AEE0F011EB}" emma:medium="tactile" emma:mode="ink">
            <msink:context xmlns:msink="http://schemas.microsoft.com/ink/2010/main" type="paragraph" rotatedBoundingBox="6447,9717 6785,9717 6785,10139 6447,10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7D9458-AAE2-44AB-84DE-349CD18000E4}" emma:medium="tactile" emma:mode="ink">
              <msink:context xmlns:msink="http://schemas.microsoft.com/ink/2010/main" type="line" rotatedBoundingBox="6447,9717 6785,9717 6785,10139 6447,10139"/>
            </emma:interpretation>
          </emma:emma>
        </inkml:annotationXML>
        <inkml:traceGroup>
          <inkml:annotationXML>
            <emma:emma xmlns:emma="http://www.w3.org/2003/04/emma" version="1.0">
              <emma:interpretation id="{172D8E40-A024-430B-904B-20A05579B668}" emma:medium="tactile" emma:mode="ink">
                <msink:context xmlns:msink="http://schemas.microsoft.com/ink/2010/main" type="inkWord" rotatedBoundingBox="6447,9717 6785,9717 6785,10139 6447,10139"/>
              </emma:interpretation>
            </emma:emma>
          </inkml:annotationXML>
          <inkml:trace contextRef="#ctx0" brushRef="#br0">248 85 295 0,'0'0'35'0,"0"0"11"0,0 0 5 15,-132 14-7-15,99 6-6 16,4 7-12-16,5 4-4 0,9 2-7 0,6 1-2 16,6 1-3-16,3-1-1 0,16-6 3 15,6 0 4-15,5-7 0 0,6-6 2 16,0-4-2-16,0-4-3 0,0-7-2 15,0 0-1-15,-4-7-2 0,-5-8 0 16,-2-7 1-16,-4-1 0 0,-7-7 2 0,-7-2-1 16,-4-3-2-16,-4-2-3 0,-10 0-3 15,-5-1-5-15,-4 5-3 0,-2 3-6 16,-3-2-19-16,9 13-39 16,-1-2-160-16,8 10-72 0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1:44.1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B5F2D58-E81C-4B01-92A1-6035CE048AB7}" emma:medium="tactile" emma:mode="ink">
          <msink:context xmlns:msink="http://schemas.microsoft.com/ink/2010/main" type="writingRegion" rotatedBoundingBox="7878,10198 9090,10198 9090,10693 7878,10693">
            <msink:destinationLink direction="with" ref="{7A5FE7DC-86C5-49F5-BCD3-E90AE3ACF59F}"/>
          </msink:context>
        </emma:interpretation>
      </emma:emma>
    </inkml:annotationXML>
    <inkml:traceGroup>
      <inkml:annotationXML>
        <emma:emma xmlns:emma="http://www.w3.org/2003/04/emma" version="1.0">
          <emma:interpretation id="{5A78DF0F-7718-454F-9474-30025F51B3B1}" emma:medium="tactile" emma:mode="ink">
            <msink:context xmlns:msink="http://schemas.microsoft.com/ink/2010/main" type="paragraph" rotatedBoundingBox="7878,10198 9090,10198 9090,10693 7878,106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A038EE-C82A-4DFE-9C8F-7D7DFA44F770}" emma:medium="tactile" emma:mode="ink">
              <msink:context xmlns:msink="http://schemas.microsoft.com/ink/2010/main" type="line" rotatedBoundingBox="7878,10198 9090,10198 9090,10693 7878,10693"/>
            </emma:interpretation>
          </emma:emma>
        </inkml:annotationXML>
        <inkml:traceGroup>
          <inkml:annotationXML>
            <emma:emma xmlns:emma="http://www.w3.org/2003/04/emma" version="1.0">
              <emma:interpretation id="{81D1B8E9-0603-4E48-B4CD-551982BCB0F5}" emma:medium="tactile" emma:mode="ink">
                <msink:context xmlns:msink="http://schemas.microsoft.com/ink/2010/main" type="inkWord" rotatedBoundingBox="7878,10198 9090,10198 9090,10693 7878,10693"/>
              </emma:interpretation>
            </emma:emma>
          </inkml:annotationXML>
          <inkml:trace contextRef="#ctx0" brushRef="#br0">3 0 618 0,'0'0'42'0,"0"0"-2"0,0 0-4 16,0 0-13-16,0 0-8 0,0 0-9 15,0 0-5-15,0 0 1 0,0 0-1 16,0 14 2-16,0 23 5 0,0 8-7 16,0 0 3-16,0 5-4 0,0 1-2 15,0 2 1-15,0-1-10 0,0-5-9 0,2-11-25 16,2-4-64-16,1-15-191 0,8-1-8 15</inkml:trace>
          <inkml:trace contextRef="#ctx0" brushRef="#br0" timeOffset="318.7836">316 22 654 0,'0'0'-2'0,"0"0"5"0,0 0 2 0,123 29 5 16,-94-12-5-16,-4 10 1 0,-5-2-6 15,-7 6 1-15,-5 2-1 16,-8 4 1-16,0-1 0 0,-6 0 1 15,-8-4 2-15,5-10 4 0,3-6 4 0,0-5 0 16,3-5-2-16,2-1-2 0,-2 1 0 16,3-3 0-16,18-1 4 0,16-2 0 15,20 0-2-15,17-11-7 0,15-16-6 16,15-8-12-16,14-6-23 0,9-10-147 16,2-3-130-16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05.4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B31B7E-087E-4ABE-98E5-43EC895B7FC4}" emma:medium="tactile" emma:mode="ink">
          <msink:context xmlns:msink="http://schemas.microsoft.com/ink/2010/main" type="inkDrawing" rotatedBoundingBox="2019,5757 6181,5250 6658,9167 2495,9674" hotPoints="6328,5567 6464,9341 2690,9477 2554,5702" semanticType="enclosure" shapeName="Square"/>
        </emma:interpretation>
      </emma:emma>
    </inkml:annotationXML>
    <inkml:trace contextRef="#ctx0" brushRef="#br0">250 175 213 0,'0'0'44'0,"0"0"0"16,0 0-2-16,0 0-3 0,0 0-2 15,0 0-4-15,0 0 2 0,0 0 1 16,0 0-4-16,-90-26-2 0,75 25-6 16,6 1-6-16,0-2-6 0,-11-1-2 15,11 3-2-15,-10 0 1 0,1-2-3 16,9 2 1-16,0 0-2 0,0 0-1 0,-2 0 1 15,5 0-2-15,-2 0 1 16,8 0-1-16,-1-3-1 0,1 3-1 0,-3 0 2 16,1 0-2-16,-1 0 2 0,3 0 1 15,-1 0 0-15,1 0 1 0,0 0 1 16,0 0 1-16,0 0 0 0,0 0 1 16,15 0-2-16,9 8-1 0,12-5 0 15,-1 4-2-15,2-4 0 0,5 1 1 0,0-4-1 16,7 0 0-16,2 0 1 0,1 0-2 15,2-3 0-15,1-3-1 0,-4 1 0 16,4 2 0-16,-2-2 0 0,0 2 0 16,-2 3-1-16,-3 0 1 0,1 0-1 15,-1 0 0-15,-1 0 0 0,-3 0 0 0,7 0 0 16,-5 0 2-16,2 3-3 16,1-3 2-16,-3 0-1 0,7 0 0 15,-2-3 0-15,2 0 1 0,-2-2-1 16,0 1 1-16,1-2-1 0,1 2-1 0,3-1 2 15,1 4-1-15,-2-4 2 0,3 1-1 16,-1-3 0-16,0 3-1 0,-2-3 0 16,6 3 1-16,-3 0-1 0,-2 0 1 15,1 1-2-15,-6 1 0 0,-7 2-1 16,-2 0 0-16,-5 0 0 0,-1 0 2 0,-1 0 1 16,-2 0 0-16,-6 0-1 15,2 0 0-15,-1 0 2 0,10-1 2 16,13-6 2-16,3 3 0 0,6-4-3 15,9 0-1-15,-3 3-2 0,5-2 1 0,-3 3 0 16,-2-1-1-16,-1 1 1 0,-8 0 0 16,-5 1-1-16,-5-1 0 0,-19 2-1 15,-5 2-2-15,-14 0-3 0,-9 0-8 16,0 0-11-16,0 0-25 0,-3 0-67 16,-21 0-186-16,-14 0-5 0</inkml:trace>
    <inkml:trace contextRef="#ctx0" brushRef="#br0" timeOffset="1667.5929">-213 340 394 0,'0'0'57'0,"0"0"-5"0,0 0-17 15,0 0-16-15,0 0-12 0,0 0-3 0,0 0-3 16,0 0 2-16,0 0 1 15,0 0 1-15,-5 8 2 0,5 26-1 0,0 7-2 16,0 7 0-16,0 1 3 0,0 5-4 16,0 5 3-16,0 1-3 0,0 3 3 15,0 2 0-15,0-1-2 0,0-2 3 16,0-1-2-16,0-6 2 0,0-1 3 16,5-1-2-16,-1-5 0 0,1 5-3 0,0 0 1 15,-1 5-4-15,1-1 1 0,1 5 0 16,-2-3-1-16,1 1-1 0,-1 0 1 15,1-3 3-15,-4 1-3 16,4-3 3-16,-2-2-3 0,-3-2 0 0,0 0 2 16,0 0-4-16,0-2 3 0,0 4-2 15,-3 3 1-15,-2-1-1 0,1-1 1 16,-1-2-1-16,-1 1 1 0,2-2-1 16,4-4 1-16,-2-1 0 0,-1-2 2 15,3-4-2-15,0-1 3 0,0 2 1 0,0 0-4 16,0 2 4-16,0-3-4 0,0 3-1 15,-4 0 0-15,2 0-1 16,-1-1 1-16,2 0-1 0,-3 0 1 0,3-2-1 16,-2-1 1-16,1-3-1 0,-2-1 1 15,-1 1-1-15,1-6 2 0,2-6 0 0,-1 1-1 16,2-2 1-16,1-4 1 16,0 10-2-16,0-6 4 0,0-5-5 15,4 7 3-15,2-5 0 0,3-8 0 16,1 6-1-16,-1-7 0 0,-3-1-2 0,4 1 2 15,-1-3 0-15,5 6 0 0,-5-6 1 16,9 6-1-16,-3-1-2 0,3-2 1 16,6 4 0-16,0-4 1 0,4-2 3 15,10 1-5-15,4-2 1 0,9-3 0 16,2-1-2-16,7-4 2 0,-1 0 1 16,5 0-1-16,-1 0-1 0,7 0 0 15,2 0 1-15,1 0-1 0,4 0 0 16,-2 0 0-16,6 0-3 0,4-4 3 15,-1 1-1-15,10-1 1 0,6-1 0 0,8 1 1 16,6-4 0-16,8-2-1 0,0 1 0 16,-4 0 0-16,-5 1 1 0,2 1 0 15,-7-2-2-15,-5 3 1 0,0 2 0 16,-3 2 0-16,-2-3 0 0,1 5-1 16,-4 0 0-16,-5 0 0 0,-1 0-1 0,-3 0 0 15,-7 0 2-15,-3 0-3 16,-6 0 1-16,-4 7 0 0,-6-3-1 0,-7 1 3 15,3-4 1-15,-13 4-1 16,1-3 1-16,-17-2 0 0,5 0-1 0,-7 0 1 16,-5 0-1-16,7 0 0 0,-8 0 1 15,-5 0-1-15,4 0 1 0,-12 0 0 16,3 0 1-16,-9 0 1 0,0 0-1 16,4 0 1-16,5-2-1 0,-3-1 0 15,6-3-1-15,-10 1 0 0,2 2 0 0,7-6 1 16,-4-3 0-16,2 3 0 15,2-10 1-15,-2-2 0 0,-3-3 1 0,3-7 1 16,-4-5-1-16,-1 0 0 0,1-7 1 16,-5-4-1-16,0-2-1 0,0-3 0 15,0-1-2-15,0 0-1 0,-5 1 1 0,1-6-1 16,2-1 4-16,-2-3-3 16,-1-5-3-16,1 1 3 0,-1-1-5 15,2 0 3-15,-3-3 2 0,1 3-2 16,1-4 2-16,-1 0-1 0,-1 3 1 0,-1 1-1 15,1 3 1-15,1 5-1 0,1 0 1 16,-1 5-1-16,-1 2 0 0,2 0 1 16,-4 1-4-16,-2 6 4 0,5-2-4 15,-4 3 3-15,0 5 1 0,3 0-1 16,-3 0 2-16,3 1-1 0,-1 0 0 16,-2-8-2-16,3-2 1 0,1-3-1 0,4 3 2 15,1 1-1-15,0 5 0 0,0 2-1 16,0 5 2-16,0 9-1 15,0-2 2-15,-3 1-1 0,3 6 1 0,-2-9-4 16,-1 0 4-16,2 3-2 0,-4-13-3 16,1 1 6-16,1 2-6 0,1 11 4 15,2-3 1-15,0 12-4 0,0-4 4 16,0 5-2-16,-4-3 2 0,4 4-2 16,0 6 2-16,0-8-1 0,-5 1-1 15,5-2 1-15,-4-8-1 0,-1-2 0 0,1 3 0 16,-1-7 2-16,1 0-1 0,-2 2-2 15,1-5 0-15,5 14-1 16,-1-6 2-16,-2 8 0 0,3-1 2 0,-2 1-1 16,2 12 0-16,-3-11 1 0,-3 2-1 15,1 3-1-15,-8-9 1 0,-1 3-1 16,-10 2 0-16,-4-4 0 0,-10 0-1 16,-4 3 0-16,-6 1-1 0,-8 0 1 15,-10 2-4-15,-10 5-1 0,-18 3-9 0,-9 3-24 16,-16 2-79-16,-9 2-199 0,-7-5-26 15</inkml:trace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08.06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A3BBE77-0E85-4329-A0DE-C530242B79CC}" emma:medium="tactile" emma:mode="ink">
          <msink:context xmlns:msink="http://schemas.microsoft.com/ink/2010/main" type="writingRegion" rotatedBoundingBox="2416,10451 6098,10654 6043,11649 2361,11446"/>
        </emma:interpretation>
      </emma:emma>
    </inkml:annotationXML>
    <inkml:traceGroup>
      <inkml:annotationXML>
        <emma:emma xmlns:emma="http://www.w3.org/2003/04/emma" version="1.0">
          <emma:interpretation id="{9BA659A9-5C96-458E-847A-393B96B6A43F}" emma:medium="tactile" emma:mode="ink">
            <msink:context xmlns:msink="http://schemas.microsoft.com/ink/2010/main" type="paragraph" rotatedBoundingBox="2416,10451 6098,10654 6043,11649 2361,11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EED36A-2E1C-4A6E-9A00-A8A3B2BE9BBC}" emma:medium="tactile" emma:mode="ink">
              <msink:context xmlns:msink="http://schemas.microsoft.com/ink/2010/main" type="line" rotatedBoundingBox="2416,10451 6098,10654 6043,11649 2361,11446"/>
            </emma:interpretation>
          </emma:emma>
        </inkml:annotationXML>
        <inkml:traceGroup>
          <inkml:annotationXML>
            <emma:emma xmlns:emma="http://www.w3.org/2003/04/emma" version="1.0">
              <emma:interpretation id="{DC505149-AB40-4CEF-B8D0-C6C17079D0F9}" emma:medium="tactile" emma:mode="ink">
                <msink:context xmlns:msink="http://schemas.microsoft.com/ink/2010/main" type="inkWord" rotatedBoundingBox="2416,10451 6098,10654 6043,11649 2361,11446"/>
              </emma:interpretation>
              <emma:one-of disjunction-type="recognition" id="oneOf0">
                <emma:interpretation id="interp0" emma:lang="" emma:confidence="0.5">
                  <emma:literal>Input.</emma:literal>
                </emma:interpretation>
                <emma:interpretation id="interp1" emma:lang="" emma:confidence="0.5">
                  <emma:literal>Input .</emma:literal>
                </emma:interpretation>
                <emma:interpretation id="interp2" emma:lang="" emma:confidence="0">
                  <emma:literal>Input</emma:literal>
                </emma:interpretation>
                <emma:interpretation id="interp3" emma:lang="" emma:confidence="0">
                  <emma:literal>Input ,</emma:literal>
                </emma:interpretation>
                <emma:interpretation id="interp4" emma:lang="" emma:confidence="0">
                  <emma:literal>Input \</emma:literal>
                </emma:interpretation>
              </emma:one-of>
            </emma:emma>
          </inkml:annotationXML>
          <inkml:trace contextRef="#ctx0" brushRef="#br0">0 97 587 0,'0'0'61'0,"0"0"-11"0,0 0-20 16,0 0-15-16,0 0-8 0,0 0-3 15,0 0 2-15,140-49-2 0,-83 36-2 16,0 0-1-16,3 4-2 16,-7 1-2-16,2 0-5 0,-8 8-15 0,-8 0-43 15,-1 0-97-15,-11 0-142 0</inkml:trace>
          <inkml:trace contextRef="#ctx0" brushRef="#br0" timeOffset="785.0073">140 561 594 0,'0'0'21'16,"0"0"0"-16,0 0-9 0,0 0-3 15,0 0 0-15,0 0-1 0,0 0 0 0,0 0-3 16,114 9-1-16,-72-9-2 0,0 0-2 16,2-5-2-16,1-4-1 0,-2-2-2 15,0-2-3-15,-1-2-1 0,-3-2-4 16,1-4 0-16,-2-1 0 0,-4 0 2 16,0-1 4-16,-3 3 5 0,-5 1 3 0,-8 6 3 15,-8 5 0-15,-2 3 2 0,-8 5 0 16,0 0 2-16,0 0-1 15,1 0-3-15,2 0 0 0,-3 0-2 16,0 19 0-16,0 10 1 0,0 9 2 0,0-1-2 16,0-10 0-16,0 1 0 0,0-8 1 15,0-2-1-15,0 0 2 0,0-12 0 16,0 3 0-16,0-9 0 0,0 0 0 16,0 0 7-16,0 0 1 0,11 0 0 15,7-5-1-15,1-8-3 0,10-8-1 0,-5 2 0 16,-1-1 2-16,-8 8-3 0,3 1-2 15,-5 5-3-15,-7 1-1 0,12 2-1 16,0 3 0-16,6 0-1 0,6 9 1 16,-3 4-2-16,-4 1 1 0,-2 1-1 15,-4-4 1-15,-1 0-1 0,2-2 0 16,-4-2-2-16,8-1-5 0,-11-4-2 16,8-2-5-16,5-2-6 0,-1-13-4 15,4-4 1-15,-3-6 0 0,-9-8 7 16,5 3 4-16,-7-5 7 0,2 2 3 0,2-1 3 15,-2 0 1-15,-2 6 3 16,-4 7 2-16,-3 7 4 0,-1 10 2 16,-5 4-3-16,0-2-1 0,6 2-1 0,6 9-1 15,-2 13 5-15,10 13 2 0,-7 10 2 16,-2 7 2-16,-2 6-4 0,0 6-2 0,-4 0-1 16,4 0-4-16,-3-2 1 0,3-2-6 15,0-8 0-15,1-6-4 0,2-7-1 16,-6-11-5-16,-1-12-20 15,-1 0-42-15,2-10-103 0,-3 1-122 0</inkml:trace>
          <inkml:trace contextRef="#ctx0" brushRef="#br0" timeOffset="-231.7987">452 18 441 0,'0'0'59'16,"0"0"-14"-16,0 0-14 0,0 0-12 0,0 0-13 15,0 0-3-15,0 0 1 0,0 0 1 16,0 0 4-16,-15 26 3 0,15 5-3 16,5 11 1-16,4 2-2 0,-3 2 1 15,-2 2-4-15,1 0-2 0,-1-4-2 16,-4 1-1-16,5-4-1 0,-5-12-1 0,0-2-1 16,0-10-2-16,0 0-3 0,0 2-4 15,0-11-26-15,0-1-39 16,0-7-86-16,0 0-116 0</inkml:trace>
          <inkml:trace contextRef="#ctx0" brushRef="#br0" timeOffset="1056.1208">1583 399 616 0,'0'0'7'0,"0"0"7"0,114-15 2 16,-64 15-1-16,-5 4-5 0,-4 5-8 15,-7 3-2-15,-16 1-5 0,-3-7-1 0,-15 7-2 16,-10 8-1-16,-14 1 0 0,-19 11 4 15,-8-7 0-15,-6-6-1 0,-3-2-13 16,6-5-27-16,-2-2-57 0,14-6-167 16</inkml:trace>
          <inkml:trace contextRef="#ctx0" brushRef="#br0" timeOffset="1505.0072">2130 336 637 0,'0'0'5'0,"0"0"3"16,0 0-1-16,0 0 0 15,0 0-3-15,0 0-1 0,0 0 0 0,-27 126-1 16,27-110-1-16,5-2 2 0,2-5-1 16,2 2 2-16,-7-6 3 0,2-1-1 0,7-4 1 15,5 0 2-15,4-9-2 0,4-6-2 16,0-1-2-16,-2-2 1 0,-7 5 2 15,1 2 4-15,-3 2 4 16,-5 6-3-16,-2 0-2 0,-6 3-3 0,0 0-4 16,9 0-2-16,6 0 0 0,4 3 0 15,4 7 0-15,4 5 0 0,-6 3 0 16,1 4-2-16,1 0-1 0,-2 0 1 16,2-1-4-16,-4-4-7 0,-1-4-22 15,2-4-44-15,-7-3-137 0,11-1-96 0</inkml:trace>
          <inkml:trace contextRef="#ctx0" brushRef="#br0" timeOffset="2032.017">2799 481 704 0,'0'0'4'0,"0"0"1"0,0 0 2 16,0 0-12-16,0 0-35 0,0 0-107 15,123-31-152-15</inkml:trace>
          <inkml:trace contextRef="#ctx0" brushRef="#br0" timeOffset="1814.6003">2829 59 267 0,'0'0'55'0,"0"0"10"0,0 0-5 16,42 143-12-16,-25-105-13 15,-2 2-6-15,0 2-6 0,-2-4-4 16,1 1-7-16,-5-1-5 0,-3-2-4 15,0-3-2-15,-1-10-2 0,-2 2 0 0,-3-9-1 16,0-8-6-16,1 1-23 0,4 0-38 16,-1 0-100-16,5 2-105 0</inkml:trace>
          <inkml:trace contextRef="#ctx0" brushRef="#br0" timeOffset="2158.516">3664 358 743 0,'0'0'12'16,"0"0"-1"-16,0 0-11 0,0 0-22 0,0 0-51 15,0 0-225-15,0 0-19 0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11.6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44BCE80-D7BF-4F5E-8D8D-258C74878372}" emma:medium="tactile" emma:mode="ink">
          <msink:context xmlns:msink="http://schemas.microsoft.com/ink/2010/main" type="writingRegion" rotatedBoundingBox="7075,6673 21654,6967 21629,8229 7050,7936"/>
        </emma:interpretation>
      </emma:emma>
    </inkml:annotationXML>
    <inkml:traceGroup>
      <inkml:annotationXML>
        <emma:emma xmlns:emma="http://www.w3.org/2003/04/emma" version="1.0">
          <emma:interpretation id="{84D3025C-2D59-47D0-B03B-6E3968E5368D}" emma:medium="tactile" emma:mode="ink">
            <msink:context xmlns:msink="http://schemas.microsoft.com/ink/2010/main" type="paragraph" rotatedBoundingBox="7075,6673 21654,6967 21629,8229 7050,7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6697D0-8ACA-4EFA-9E4D-CCAAECE921C3}" emma:medium="tactile" emma:mode="ink">
              <msink:context xmlns:msink="http://schemas.microsoft.com/ink/2010/main" type="line" rotatedBoundingBox="7075,6673 21654,6967 21629,8229 7050,7936"/>
            </emma:interpretation>
          </emma:emma>
        </inkml:annotationXML>
        <inkml:traceGroup>
          <inkml:annotationXML>
            <emma:emma xmlns:emma="http://www.w3.org/2003/04/emma" version="1.0">
              <emma:interpretation id="{47E5F477-6733-4E7A-A3F4-DE7744502C62}" emma:medium="tactile" emma:mode="ink">
                <msink:context xmlns:msink="http://schemas.microsoft.com/ink/2010/main" type="inkWord" rotatedBoundingBox="7071,6871 8402,6898 8381,7963 7050,793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29 20 375 0,'0'0'81'0,"0"0"-15"0,0 0-13 15,0 0-8-15,0 0-7 0,0 0-11 0,0 0-9 16,0 0-5-16,0 0-3 0,0 0 2 15,-28 0 3-15,56 5 3 0,10-1-2 16,9 2 0-16,8-5-3 0,8-1-2 16,12 0-2-16,10 0-3 0,0-7-3 15,0-2-1-15,-10 3-3 0,-9 1-1 16,-9 2-2-16,-6 0-8 0,-4 1-19 16,-17 2-26-16,-11-2-54 0,4 2-93 15,-13 0-101-15</inkml:trace>
          <inkml:trace contextRef="#ctx0" brushRef="#br0" timeOffset="-478.9724">105-264 194 0,'0'0'74'0,"0"0"-1"0,0 0-4 0,0 0-7 15,-34-2-10-15,34 2-17 0,0 0-9 16,0 0-12-16,-4 0-5 0,4 0-2 15,-2 0 0-15,-1 0-2 16,2 0 0-16,-2 0 0 0,1 0 1 0,-1 0 2 16,2 0 4-16,1 0-1 0,-3 0 3 15,3 0 0-15,-2 0-1 0,2 0-2 16,0 0-4-16,0 0-1 0,0 0 1 16,20 0 1-16,18 0 4 0,17-2 2 15,11-3-1-15,14-4 1 0,12-1-1 0,10-1-1 16,-1-2 0-16,-4 7-2 0,-11-4-5 15,-11 1-1-15,-13 2-3 0,-16 3-2 16,-12 2 2-16,-15 0-2 0,-10 2 1 16,-9 0-1-16,0 0 1 0,0-3-3 15,3 3 2-15,-1 0-3 0,-2 0 1 0,0-2 1 16,0 2-3-16,0 0-3 0,0-2-3 16,-9 2-9-16,-6-2-9 15,1 0-15-15,5-1-10 0,-11 1-28 16,11-1-46-16,-9 2-125 0</inkml:trace>
          <inkml:trace contextRef="#ctx0" brushRef="#br0" timeOffset="331.9414">698-549 573 0,'0'0'34'16,"0"0"-1"-16,0 0-10 0,0 0-10 16,0 0-3-16,0 0-3 0,0 0-1 15,151-49 1-15,-93 47 0 0,7 2-1 16,1 2-2-16,-1 12-1 0,-7 8 0 16,-5 4-1-16,-6 8-1 0,-11 5 0 0,-11 5 0 15,-11 10 1-15,-11 3 0 0,-6 7 1 16,-17 7 5-16,-8 1-4 0,-8 0 2 15,1-4-2-15,-3-1-5 0,1-8 1 16,-1-5 0-16,5-2-2 0,6-5-3 16,-1-1-8-16,4-7-40 0,5-5-129 15,7-6-125-15</inkml:trace>
        </inkml:traceGroup>
        <inkml:traceGroup>
          <inkml:annotationXML>
            <emma:emma xmlns:emma="http://www.w3.org/2003/04/emma" version="1.0">
              <emma:interpretation id="{DFC55C38-47C1-4C94-B5D5-96579CAE97C3}" emma:medium="tactile" emma:mode="ink">
                <msink:context xmlns:msink="http://schemas.microsoft.com/ink/2010/main" type="inkWord" rotatedBoundingBox="9242,6943 13598,7030 13580,7917 9224,7830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75.4907">2468-381 340 0,'0'0'40'0,"0"0"0"15,0 0-14-15,0 0-7 0,0 0-7 16,0 0-2-16,0 0-4 0,0 0 6 0,0 0 2 16,0 0 4-16,-95 46 1 0,109-48-4 15,5-7-3-15,4-6-1 16,-5 1-4-16,-8-2 2 0,-4 4-2 15,-3 6 0-15,-1-10 0 0,-2 7-1 0,0-4-2 16,0-1 0-16,-2 8 0 0,-1 1-1 16,-7 5-1-16,-4 0 0 0,-4 0 0 15,-1 7 0-15,4 6 1 0,4 3-2 16,2-3 1-16,-3 7 0 0,6-8 1 16,6-4 1-16,-4 0-2 0,4-8 0 0,0 0 0 15,0 0 1-15,0 3 1 0,0-1 3 16,0 1 0-16,0-1 4 0,0-2 0 15,0 0-1-15,13-2 0 16,5-17-3-16,3-3-1 0,-3-4-1 0,2-3-2 16,-7 7-1-16,-4-2 0 0,-3 12 0 15,-3 2 0-15,-1 3 2 0,-2 7-1 16,0-2 1-16,0 2-2 0,0-2-2 16,0 2-1-16,-15 0 0 0,-12 14 1 15,-8 16 1-15,-2 12 0 0,-1 6 0 0,0 8-1 16,1 4 5-16,8-1-1 0,10-2-3 15,5 1 3-15,10-3-2 0,4-4-2 16,10-4 2-16,17-3-2 0,11-11 0 16,10-3-1-16,9-10-1 0,8-9-3 15,1-8-14-15,0-3-29 0,-4-11-71 16,-2-9-189-16,-8-7 5 0</inkml:trace>
          <inkml:trace contextRef="#ctx0" brushRef="#br0" timeOffset="1869.1664">3203-346 438 0,'0'0'35'16,"0"0"-4"-16,0 0-12 0,0 0-3 16,0 0 1-16,0 0 2 0,-137 84 0 15,107-41-2-15,5 0-1 0,8 4-5 16,3-3 0-16,10-4-4 0,4-3 1 16,0-9 3-16,13-2 0 0,12-9 4 0,5-8 0 15,12-9-3-15,4 0-2 16,5-11-3-16,-2-11 1 0,-7-8 0 15,-6-2 3-15,-11-6-1 0,-11-5-7 0,-10-4 4 16,-4 0-7-16,-13 1 0 0,-11 7 1 16,0 3 0-16,-5 9-3 0,-2 8-5 15,9 4-2-15,-5 14-6 0,3 1-10 16,2 14-18-16,-2 10-58 0,9 8-191 16,6-7-3-16</inkml:trace>
          <inkml:trace contextRef="#ctx0" brushRef="#br0" timeOffset="2400.768">3821-383 581 0,'0'0'25'16,"0"0"-4"-16,0 0-7 0,0 0-5 15,0 0-4-15,0 0 1 0,0 0 1 16,-29 145 0-16,29-98 0 0,0-1-4 16,0 1-1-16,0-4-4 0,0-2-3 15,0-10-3-15,0-2-9 0,5-3-30 0,1-8-75 16,3 4-157-16</inkml:trace>
          <inkml:trace contextRef="#ctx0" brushRef="#br0" timeOffset="2731.7823">3857-376 607 0,'0'0'2'16,"0"0"5"-16,0 0 4 0,53 127-1 16,-25-87-1-16,5-1 2 0,0 2-7 15,0-3 3-15,-1-4-7 0,-8-2 1 16,-4-4 1-16,-7-11-1 0,-7-4 2 0,-1-7 2 16,-5-6 8-16,0 0 7 15,0 0 10-15,0 0 1 0,0 0-4 16,4-4-8-16,2-14-10 0,3-11-3 15,0-14-1-15,0-3-6 0,-4-4 3 0,4-5-5 16,-5 4 3-16,2 1 0 0,3 11-2 16,-4 13 0-16,1 10-1 0,-3 10-2 15,-3 6-5-15,0-3-14 0,0 3-22 16,0 0-37-16,4 3-120 0,-2 5-100 16</inkml:trace>
          <inkml:trace contextRef="#ctx0" brushRef="#br0" timeOffset="3020.0971">4570-372 679 0,'0'0'-5'0,"0"0"4"0,0 0 1 0,0 0 0 16,0 0 0-16,0 0 0 0,109 117 0 15,-86-73 3-15,-4 3-3 0,4-1 3 16,-5-4-2-16,-3-5 1 0,-4-12 3 16,-7-10 5-16,4-4 7 0,-7-6 7 15,-1-2 7-15,6 5 3 0,-1-8-6 0,7-8-5 16,4-6-9-16,11-12-7 16,5-7-1-16,1-1-9 0,1-4 3 15,2 1-7-15,-2 1-13 0,-1 4-42 16,-3-2-249-16,-3-1-32 0</inkml:trace>
          <inkml:trace contextRef="#ctx0" brushRef="#br0" timeOffset="4574.0467">5523 230 386 0,'0'0'69'0,"0"0"1"0,0 0-16 16,0 0-16-16,0 0-11 15,0 0-5-15,0 0 1 0,0 0 0 16,0 0-6-16,141-41-5 0,-81 30-4 0,6-2-3 15,0 1-5-15,-2 4-3 0,-3-1-5 16,-5 0-25-16,-4 0-73 0,-5 0-191 16,0-2-10-16</inkml:trace>
          <inkml:trace contextRef="#ctx0" brushRef="#br0" timeOffset="4276.1428">5644-109 374 0,'0'0'63'0,"0"0"-8"0,0 0-12 15,0 0-6-15,0 0-5 0,0 0-3 16,0 0 1-16,0 0-5 0,0 0-2 16,-36-20-5-16,35 20-6 0,1 0-3 15,-3 0-2-15,3 0 2 0,0 0 2 16,0 0 1-16,0 0-3 0,3-2 3 0,16 2-4 16,14-3 1-16,14-1 0 0,4 0 0 15,8 0-1-15,7-5 0 16,3 2-1-16,-1-2-3 0,-7-1 0 15,-6 4-1-15,-12 0-2 0,-14 1 1 0,-14 3-1 16,-6 2-1-16,-9 0 1 0,0 0 0 16,0 0 0-16,3-2 0 0,-2 2-2 15,2 0 2-15,-1-2-2 0,1 2-1 16,-2 0 1-16,2 0-2 0,-3 0-1 16,0 0-1-16,2 0-4 0,-2 0-7 0,0 0-12 15,0 0-22-15,-6 0-30 0,-2 0-54 16,-2 6-111-16,5-1-44 15</inkml:trace>
          <inkml:trace contextRef="#ctx0" brushRef="#br0" timeOffset="4792.9113">6216-328 598 0,'0'0'-1'0,"0"0"7"15,0 0 7-15,0 0 2 0,143 89-1 16,-101-45-1-16,-2 9-6 0,-10 4-1 16,-6 3-5-16,-6 4-1 0,-6-5 2 0,-10-2-3 15,-2-3 0-15,-5-3-1 0,-8-8-2 16,-7-5-5-16,5-4-21 0,-4-4-100 15,5-10-154-15</inkml:trace>
        </inkml:traceGroup>
        <inkml:traceGroup>
          <inkml:annotationXML>
            <emma:emma xmlns:emma="http://www.w3.org/2003/04/emma" version="1.0">
              <emma:interpretation id="{6C2EECC1-66AA-446D-B5C4-B10D21D0D680}" emma:medium="tactile" emma:mode="ink">
                <msink:context xmlns:msink="http://schemas.microsoft.com/ink/2010/main" type="inkWord" rotatedBoundingBox="14262,7074 18041,7150 18026,7887 14247,7811"/>
              </emma:interpretation>
              <emma:one-of disjunction-type="recognition" id="oneOf2">
                <emma:interpretation id="interp2" emma:lang="" emma:confidence="1">
                  <emma:literal/>
                </emma:interpretation>
              </emma:one-of>
            </emma:emma>
          </inkml:annotationXML>
          <inkml:trace contextRef="#ctx0" brushRef="#br0" timeOffset="5849.7544">7948-275 443 0,'0'0'20'16,"0"0"14"-16,0 0 4 0,0 0 0 15,-110 137-10-15,90-92-8 0,2-2-8 16,5-1-6-16,7-14-1 0,3-1-1 16,3-6 0-16,4-5 0 0,17 1 3 0,5-12 0 15,7-5 0-15,4-8 1 0,6-14 2 16,-4-7 3-16,-6-6 0 0,-3-5 0 15,-14-4-4-15,-7-4-5 0,-9 2 3 16,0-1-5-16,-15 6 3 0,-3 12-1 16,-4 4-8-16,7 11-4 0,-6 8-9 15,-9 6-20-15,4 6-53 0,-7 8-200 16,10 8-12-16</inkml:trace>
          <inkml:trace contextRef="#ctx0" brushRef="#br0" timeOffset="6735.821">8310-239 583 0,'0'0'39'16,"0"0"-1"-16,0 0-12 0,0 0-9 16,0 0-7-16,0 0-4 0,0 0-1 15,140-38-3-15,-107 58 1 0,-3 4-1 16,-3 5-1-16,-8 2 2 0,-5 6-4 0,-8 1 3 15,-6-1-5-15,0-1 2 0,-5-3 2 16,-7-6-1-16,3-8 1 0,-3-1-1 16,6-10 1-16,2-4 0 0,2 2 4 15,2-6 3-15,-3 0 3 0,3 0 0 16,-4-3-2-16,-1-16-2 0,5-13-2 0,0-9-2 16,3-4 0-16,9-2-6 0,9 6 4 15,0 2-3-15,7 3 4 0,0 10 4 16,5 5 2-16,5 8 1 15,-1 7-1-15,2 6-2 0,-1 0-4 0,-5 8 0 16,-1 9-2-16,-4 9 0 0,-1 2 0 16,-6 6 2-16,0 1-5 0,-6 5 5 15,-4 1-6-15,-4 0-2 0,-5-14-6 16,4 5-15-16,-2-3-30 0,1-7-94 16,3 6-161-16</inkml:trace>
          <inkml:trace contextRef="#ctx0" brushRef="#br0" timeOffset="5612.1772">7492-354 324 0,'0'0'43'0,"0"0"-6"16,0 0-12-16,0 0-11 0,0 0-2 16,0 0-2-16,0 0 1 0,0 0 0 0,0 0 2 15,0 0 1-15,-33 15 5 0,30-13 2 16,3-2 1-16,0 0-3 0,0 2-5 15,0-2-4-15,0 0-2 16,0 0 1-16,0 0 2 0,0 0 2 0,0 0-1 16,0 0 0-16,0 0-3 0,0 0-4 15,0 0-2-15,0 0-1 0,0 0 0 16,0 0-2-16,-2 0 1 0,-1 0 1 16,2 0-2-16,-2 0 2 0,1 0-2 15,-1 0 1-15,3 0 1 0,-1 3 2 0,1-3 1 16,-3 2 1-16,3-2 0 0,-2 0 0 15,2 2 1-15,0-2-2 0,0 0-1 16,0 0-1-16,0-2-3 0,0-5 1 16,2-6 1-16,2 0-2 0,-1 6 1 15,-1 2 0-15,-2 5 0 0,0-1 0 16,0 1-2-16,0-4-2 0,0-2 0 16,0 1 0-16,-14 4 1 0,-7 1 1 15,-6 11 1-15,-6 16 1 0,0 9-1 16,0 9 3-16,6 4 2 0,3 4-4 0,4 0 4 15,7-3-4-15,7 1-2 0,6-1 2 16,0-7-3-16,10-7 2 0,13-3-1 16,7-8 0-16,8-8-1 0,8-9 0 15,5-8-4-15,5 0-10 0,1-13-15 16,-1-7-27-16,-7-6-49 0,1-2-71 16,-6-7-103-16</inkml:trace>
          <inkml:trace contextRef="#ctx0" brushRef="#br0" timeOffset="7015.8999">9310-227 611 0,'0'0'7'0,"0"0"0"0,24 136 6 16,-11-89-2-16,2 3 0 0,2-6-1 15,-2-4-4-15,3-7 1 0,-8-11 3 16,4-5 1-16,-5-6 3 0,-5-6 3 16,1-1 4-16,1-4 2 0,7-9 3 15,6-11-6-15,2-10-8 0,-3-9-5 16,1-5-3-16,1-1-2 0,-2-5-5 16,-3 1 3-16,3 2-6 0,-5 0 0 15,2 6-14-15,2 3-39 0,-5 4-242 16,6 2-36-16</inkml:trace>
          <inkml:trace contextRef="#ctx0" brushRef="#br0" timeOffset="8213.0005">10210 191 557 0,'0'0'37'0,"0"0"5"0,0 0-8 0,0 0-7 16,0 0-2-16,0 0-6 15,117-25-3-15,-55 12-2 0,9 0-5 0,2-2-2 16,1 2-2-16,-3-1-8 0,-7 0-4 16,-7 6-7-16,-10 1-22 0,-14 6-62 15,-4-2-172-15,-11 3-45 0</inkml:trace>
          <inkml:trace contextRef="#ctx0" brushRef="#br0" timeOffset="7914.1165">10248-128 414 0,'0'0'67'0,"0"0"-18"16,0 0-10-16,0 0-8 0,0 0-7 15,0 0-7-15,0 0-5 0,0 0-7 0,0 0 6 16,0 0 3-16,-30-1 3 0,30 1 6 15,4 0-3-15,17 0-3 16,15-5 3-16,14-3-3 0,6-1 1 0,4-4-6 16,-3 1-3-16,-9 4-4 0,-15 3-1 15,-15 1-2-15,-9 4-1 0,-9 0-1 16,0-2-1-16,0 2-1 0,2 0-3 16,1 0-2-16,-2 0-1 0,2 0-5 15,-3 0-5-15,0 0-8 0,0 2-16 0,0 7-12 16,0-2-24-16,0 0-21 0,0-7-37 15,0 0-73-15</inkml:trace>
          <inkml:trace contextRef="#ctx0" brushRef="#br0" timeOffset="8385.0324">10741-332 627 0,'0'0'15'16,"0"0"4"-16,0 0 5 0,0 0 0 0,0 0-7 16,125-11-4-16,-89 36-5 0,-6 10-3 15,-3 4-3-15,-12 10-1 0,-11 8 4 16,-4 5-6-16,-13 5 4 0,-13 3-4 16,-10 3-5-16,-7-5-2 0,-9 1-27 15,-3-5-82-15,-2-8-183 0</inkml:trace>
        </inkml:traceGroup>
        <inkml:traceGroup>
          <inkml:annotationXML>
            <emma:emma xmlns:emma="http://www.w3.org/2003/04/emma" version="1.0">
              <emma:interpretation id="{094BC63A-2EBF-4779-BE02-B0AFB4EA4B2F}" emma:medium="tactile" emma:mode="ink">
                <msink:context xmlns:msink="http://schemas.microsoft.com/ink/2010/main" type="inkWord" rotatedBoundingBox="18578,6905 21654,6967 21634,7966 18557,7905"/>
              </emma:interpretation>
              <emma:one-of disjunction-type="recognition" id="oneOf3">
                <emma:interpretation id="interp3" emma:lang="" emma:confidence="0.5">
                  <emma:literal>of</emma:literal>
                </emma:interpretation>
                <emma:interpretation id="interp4" emma:lang="" emma:confidence="0">
                  <emma:literal>old</emma:literal>
                </emma:interpretation>
                <emma:interpretation id="interp5" emma:lang="" emma:confidence="0">
                  <emma:literal>obol</emma:literal>
                </emma:interpretation>
                <emma:interpretation id="interp6" emma:lang="" emma:confidence="0">
                  <emma:literal>oof</emma:literal>
                </emma:interpretation>
                <emma:interpretation id="interp7" emma:lang="" emma:confidence="0">
                  <emma:literal>oil</emma:literal>
                </emma:interpretation>
              </emma:one-of>
            </emma:emma>
          </inkml:annotationXML>
          <inkml:trace contextRef="#ctx0" brushRef="#br0" timeOffset="11580.0265">12161 3 482 0,'0'0'44'0,"0"0"-6"0,0 0-8 0,-61 137-13 15,61-101-7-15,0-3-3 0,15-4 1 16,4-3-2-16,5-8 3 0,7-10 1 16,-1-6 3-16,1-2-2 0,-2-13-1 15,-5-4 1-15,-5-7-1 0,-5-4-2 16,-8 0-2-16,-6-1-4 0,0 1 1 0,-9 0-1 15,-3 4 0-15,-2 8-3 0,7 6-1 16,-5 2-6-16,4 5-7 0,2 2-9 16,-1-1-31-16,7 2-49 0,0 0-157 15</inkml:trace>
          <inkml:trace contextRef="#ctx0" brushRef="#br0" timeOffset="11912.0209">12653 3 523 0,'0'0'29'0,"0"0"1"15,0 0-2-15,-44 114-10 16,46-85-6-16,16-2-1 0,6-7 1 0,9-4 2 16,5-8 0-16,2-8-2 0,-1 0 0 15,-1-7-4-15,-9-5 3 0,-10-2 3 16,-10-4 0-16,-9-3-3 0,-4-7-2 16,-17-9-7-16,-11 7 0 0,-7 0-2 15,-2 11-1-15,-1 4-4 0,14 4-4 0,-2 8-8 16,12 3-18-16,7 0-43 0,2 0-111 15,9 0-113-15</inkml:trace>
          <inkml:trace contextRef="#ctx0" brushRef="#br0" timeOffset="12182.4968">13245-551 746 0,'0'0'11'0,"0"0"-5"0,0 0-5 16,0 0-3-16,0 0 2 0,-9 160 3 0,9-90-1 15,0 2-1-15,0 4 3 16,0-1-4-16,0 0 3 0,0-2-4 15,0-5-3-15,0-2-2 0,0-5-21 0,0-9-49 16,0-14-220-16,2-9-24 0</inkml:trace>
          <inkml:trace contextRef="#ctx0" brushRef="#br0" timeOffset="11179.8673">11515-337 478 0,'0'0'46'0,"0"0"6"16,0 0-3-16,101-118-14 0,-55 95-14 15,7 3-6-15,6 5-5 0,-5 8-1 16,-5 7-5-16,-10 2-3 0,-7 16-2 0,-12 4-4 16,-11 4 1-16,-9 6-2 15,-17 0 3-15,-16 4 2 0,-14-2-1 0,-7 2 1 16,-3-3-3-16,-2-1-3 15,7-4-2-15,5-3-13 0,8-10-21 0,11-4-50 16,10-9-165-16</inkml:trace>
          <inkml:trace contextRef="#ctx0" brushRef="#br0" timeOffset="10961.1462">11670-216 558 0,'0'0'54'0,"0"0"-6"0,0 0-9 16,0 0-6-16,0 0-10 0,0 0-8 15,0 0-5-15,0 0-5 0,0 0-6 16,-17-48-1-16,17 48 0 0,0 2 0 16,0 25 2-16,0 10 4 0,5 15-5 15,-1 1 5-15,1 1-4 0,-5-3-1 0,0-2 2 16,0-2-3-16,0-9 1 0,0 0-1 15,0-12 1-15,-2-1-2 0,-1-9-1 16,-1-1-4-16,-1 1-8 0,4-10-15 16,1 3-16-16,0-9-47 0,-3 0-163 15,3 0-33-15</inkml:trace>
          <inkml:trace contextRef="#ctx0" brushRef="#br0" timeOffset="12741.787">13726 6 501 0,'0'0'61'16,"0"0"-6"-16,0 0-14 0,0 0-13 15,0 0-10-15,0 0-3 0,0 0-2 16,0 0 1-16,0 0 2 0,0 0 2 16,-19 0-2-16,43 0-1 0,11 0-3 0,11-3-1 15,2-3-3-15,6-3-1 0,4 2-3 16,-4-2-1-16,0 3 0 15,-8 0-3-15,-13 2 2 0,-13 3-1 0,-11 1-1 16,-9 0 0-16,0 0 0 0,0 0 0 16,2 0 1-16,1 0-3 0,-2-2 1 15,1 2-4-15,1 0-9 0,-2 0-13 16,2 0-19-16,-1 0-34 0,1 0-83 16,-3 0-147-16</inkml:trace>
          <inkml:trace contextRef="#ctx0" brushRef="#br0" timeOffset="12980.8925">13769 245 652 0,'0'0'37'0,"0"0"7"0,0 0-6 0,0 0-10 15,0 0-8-15,0 0-5 0,0 0-2 16,0 0-4-16,115-7-3 0,-56-7-3 16,0 0-3-16,2-1 0 0,-1 2-3 15,-4 1-4-15,-8-3-14 0,-6 2-36 16,-9 0-85-16,-6-4-183 0</inkml:trace>
          <inkml:trace contextRef="#ctx0" brushRef="#br0" timeOffset="13170.3018">14269-283 624 0,'0'0'9'0,"0"0"10"0,0 0 8 16,0 0 2-16,0 0-2 0,148 130 1 0,-103-85-10 16,-3 5 1-16,-9-1-9 0,-9 0-5 15,-8 4-1-15,-11-1-4 16,-5 1-1-16,-15 3-4 0,-8 0-7 15,-7 3-52-15,-7-1-239 0,-11-12-30 0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47.9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ED2F1F7-C672-4A9D-A1EB-35918BC54D88}" emma:medium="tactile" emma:mode="ink">
          <msink:context xmlns:msink="http://schemas.microsoft.com/ink/2010/main" type="inkDrawing" rotatedBoundingBox="23087,5934 25406,4878 25425,4920 23106,5976" semanticType="underline" shapeName="Other">
            <msink:sourceLink direction="with" ref="{F8915380-78EA-4A20-BD2A-7BC6F24F4557}"/>
          </msink:context>
        </emma:interpretation>
      </emma:emma>
    </inkml:annotationXML>
    <inkml:trace contextRef="#ctx0" brushRef="#br0">755 762 116 0,'0'0'35'0,"0"0"-3"0,0 0-8 0,0 0-4 15,0 0-2-15,0 0-2 16,0 0 0-16,0 0 1 0,0 0 5 15,0 0 3-15,4-29-1 0,25 7-2 0,8-3-9 16,10-1-3-16,9-1-6 0,10-3 2 16,9-4-2-16,8-1 1 0,14-6-3 15,9-3-1-15,14-5 0 0,12-9-2 16,14-6 0-16,10-9 0 0,10-2 0 16,2-2-3-16,-7 2 0 0,-14 8-6 0,-16 10-4 15,-21 6-5-15,-22 6-4 16,-15 8-12-16,-15 6-34 0,-13 7-38 15</inkml:trace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25.6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0EB7BF0-3F8A-4848-9916-281FDC1E3438}" emma:medium="tactile" emma:mode="ink">
          <msink:context xmlns:msink="http://schemas.microsoft.com/ink/2010/main" type="inkDrawing" rotatedBoundingBox="30898,4186 31242,13940 30208,13977 29864,4222" semanticType="callout" shapeName="Other">
            <msink:sourceLink direction="with" ref="{79D072FE-D222-4556-A522-971D03FD7242}"/>
            <msink:sourceLink direction="with" ref="{776D74A2-DE8D-42E7-A7CB-BA63BE58AE5C}"/>
          </msink:context>
        </emma:interpretation>
      </emma:emma>
    </inkml:annotationXML>
    <inkml:trace contextRef="#ctx0" brushRef="#br0">0 208 398 0,'0'0'60'16,"0"0"-8"-16,0 0-15 0,0 0-10 0,0 0-7 15,0 0-8-15,0 0-1 0,-9-116 0 16,32 95 0-16,2 3-2 0,9 4 0 15,8 1-1-15,6 6-1 16,12 1 0-16,9 5-1 0,5 1-2 0,1 3-2 16,-2 13 0-16,-6 5-2 0,-10 5 0 15,-6 8-2-15,-8 4 5 0,-9 11-4 16,-10 9 3-16,-15 6-3 0,-9 9 1 16,-9 8 1-16,-20 5-2 0,-6 2 1 15,-7-1-1-15,-4-4 2 0,2-6 1 0,-1-6 2 16,6-2 0-16,-2-3 2 0,7 1 1 15,2-3-3-15,7-1 4 0,5 2-5 16,7-5-1-16,5-4 1 0,8 0-2 16,3-2 2-16,15 0 0 0,6-3-1 15,6 1 0-15,6-2 0 0,2-4-2 16,1-1 0-16,3-6-1 0,-4-3 1 16,1-6-1-16,-3-2 0 0,-3-1-1 15,-1-3-1-15,-7-3 3 0,-7-5-2 16,-7-6-1-16,-7-6 2 0,-4-4-3 0,0 0 5 15,0 0 1-15,0 0-2 0,0 0 2 16,0 0-1-16,0-9-1 0,-1 4 2 16,-11-6-1-16,1 3 1 15,-7 8 2-15,-8 0-3 0,2 19 5 0,-10 10-6 16,5 12 3-16,1 7-3 0,-1 7 0 0,1 7 2 16,-1 6-4-16,2 2 4 15,3 8-4-15,0-2 2 0,6 4-2 16,3-4 3-16,1-3-2 0,8-2 1 15,0-6 5-15,6-4-6 0,0-3 6 0,0-2-4 16,6-5 0-16,5 0 1 0,5 0-1 16,1 0-1-16,2 1-1 0,4 4 2 15,1 3-1-15,3 2 2 0,0-1-2 16,-3 2 0-16,0-2 0 0,-1 1-1 16,-4-1 0-16,-5 3 2 0,-7-1 3 0,-4 3-4 15,-3 2 4-15,0 2-4 0,-7 1-1 16,-4 3 2-16,1 4-2 0,-5 0 2 15,1 5-2-15,-2-1 2 16,4 5-2-16,-2 3 2 0,2 3 3 0,5 9-4 16,-2 1 3-16,4 9-3 0,2 7-2 15,3 8 4-15,0 9-3 0,14 9 4 16,4 12 5-16,4 11-2 0,7 12 0 16,1 5-1-16,10 5-3 0,3 3-2 15,5 5 1-15,0 2 0 0,3 8-4 0,-5 2 4 16,-3 1 1-16,-9-3-2 0,-7 0 1 15,-7-9 1-15,-10-7-1 0,-10-16 0 16,-6-14 3-16,-22-15-6 16,-19-14 0-16,-18-16 1 0,-17-12-6 0,-22-21-7 15,-18-14-20-15,-9-22-16 0,-5-15-34 16,6-12-55-16,6-11-104 0</inkml:trace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26.3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6F04E2B-FFE7-4D36-8301-8771B8B2FB09}" emma:medium="tactile" emma:mode="ink">
          <msink:context xmlns:msink="http://schemas.microsoft.com/ink/2010/main" type="writingRegion" rotatedBoundingBox="31357,7329 33783,7427 33688,9786 31262,9688"/>
        </emma:interpretation>
      </emma:emma>
    </inkml:annotationXML>
    <inkml:traceGroup>
      <inkml:annotationXML>
        <emma:emma xmlns:emma="http://www.w3.org/2003/04/emma" version="1.0">
          <emma:interpretation id="{54578AC3-A0B1-4EA1-9D27-3DBA041E8AC4}" emma:medium="tactile" emma:mode="ink">
            <msink:context xmlns:msink="http://schemas.microsoft.com/ink/2010/main" type="paragraph" rotatedBoundingBox="31398,7343 32110,7243 32184,7771 31473,7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AC8030-C3EC-4E3C-9ED8-4582700B69A8}" emma:medium="tactile" emma:mode="ink">
              <msink:context xmlns:msink="http://schemas.microsoft.com/ink/2010/main" type="line" rotatedBoundingBox="31398,7343 32110,7243 32184,7771 31473,7871"/>
            </emma:interpretation>
          </emma:emma>
        </inkml:annotationXML>
        <inkml:traceGroup>
          <inkml:annotationXML>
            <emma:emma xmlns:emma="http://www.w3.org/2003/04/emma" version="1.0">
              <emma:interpretation id="{C04CBC84-0160-435D-97C9-883F4FA1740B}" emma:medium="tactile" emma:mode="ink">
                <msink:context xmlns:msink="http://schemas.microsoft.com/ink/2010/main" type="inkWord" rotatedBoundingBox="31398,7343 32110,7243 32184,7771 31473,7871"/>
              </emma:interpretation>
              <emma:one-of disjunction-type="recognition" id="oneOf0">
                <emma:interpretation id="interp0" emma:lang="" emma:confidence="0.5">
                  <emma:literal>E</emma:literal>
                </emma:interpretation>
                <emma:interpretation id="interp1" emma:lang="" emma:confidence="0">
                  <emma:literal>=</emma:literal>
                </emma:interpretation>
                <emma:interpretation id="interp2" emma:lang="" emma:confidence="0">
                  <emma:literal>s</emma:literal>
                </emma:interpretation>
                <emma:interpretation id="interp3" emma:lang="" emma:confidence="0">
                  <emma:literal>: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2998 1481 530 0,'0'0'52'0,"0"0"3"0,0 0-17 0,0 0-10 15,0 0-11-15,0 0-8 0,0 0-5 16,0 0 0-16,0 0 8 0,-3-2-5 16,3 34 5-16,0 14-4 0,0 4-4 15,3-3 0-15,-2 0-1 0,-1 0 0 16,3-4-4-16,-3 0 2 0,0-3-2 0,0-10 1 16,0-4-2-16,0-9 1 15,0-7-3-15,0 5-1 0,0-6-5 16,0-2-8-16,0 2-11 0,0-3-15 15,0 2-60-15,0-3-148 0,6-5-39 0</inkml:trace>
          <inkml:trace contextRef="#ctx0" brushRef="#br0" timeOffset="325.8979">3583 1617 459 0,'0'0'36'0,"0"0"0"0,0 0-6 15,-56 112-10-15,55-80-7 0,1-4-5 0,3 0 1 16,10-4-3-16,-1-10 2 0,0-1 1 15,0-2 0-15,-6-8 3 0,8 2 4 16,-5-5-1-16,6 0-2 0,3-13-3 16,-5-8-4-16,-1-12-3 0,-3-2-3 15,-6-5 1-15,-3 3-2 0,0 11 0 16,0 0-1-16,-3 12-5 0,-6 3-10 16,-6-3-11-16,-4 10-41 0,-13 2-188 15,-1 4-32-15</inkml:trace>
        </inkml:traceGroup>
      </inkml:traceGroup>
    </inkml:traceGroup>
    <inkml:traceGroup>
      <inkml:annotationXML>
        <emma:emma xmlns:emma="http://www.w3.org/2003/04/emma" version="1.0">
          <emma:interpretation id="{7C90A02F-A943-4147-B547-5BCC2360FEC7}" emma:medium="tactile" emma:mode="ink">
            <msink:context xmlns:msink="http://schemas.microsoft.com/ink/2010/main" type="paragraph" rotatedBoundingBox="31301,8717 33727,8814 33688,9786 31262,9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6D2F05-9DC7-4D20-87E0-0B84A64A1A61}" emma:medium="tactile" emma:mode="ink">
              <msink:context xmlns:msink="http://schemas.microsoft.com/ink/2010/main" type="inkBullet" rotatedBoundingBox="31301,8717 31882,8740 31851,9521 31270,9497"/>
            </emma:interpretation>
          </emma:emma>
        </inkml:annotationXML>
        <inkml:trace contextRef="#ctx0" brushRef="#br0" timeOffset="857.1533">3043 3183 303 0,'0'0'77'0,"0"0"-16"15,0 0-10-15,0 0-8 0,0 0-8 16,0 0-9-16,0 0-6 0,-12-115-8 16,-9 109-2-16,-3 6 1 0,-6 8 1 15,-3 16 2-15,4 10 2 0,1 5-4 0,5 5 1 16,8 5-2-16,3 0-3 16,7-1 0-16,5 1-5 0,0-2 1 15,18-4-4-15,11-5-1 0,9-5-1 16,10-6-6-16,6-8-14 0,3-12-34 15,0-7-53-15,-4-4-157 0,-4-18-20 0</inkml:trace>
        <inkml:trace contextRef="#ctx0" brushRef="#br0" timeOffset="1149.0207">3326 2882 516 0,'0'0'47'16,"0"0"-13"-16,0 0-14 0,0 0-10 16,0 0-1-16,0 0 1 0,0 0-1 0,0 0 1 15,0 0-3-15,55 160-3 0,-52-103-2 16,-3 5 0-16,0 2-3 0,0-1 2 15,0-1 0-15,0-2-4 0,-3-5 2 16,2-4-8-16,1-7-11 0,0-5-24 16,0-11-56-16,0-5-106 0,0-7-72 15</inkml:trace>
      </inkml:traceGroup>
      <inkml:traceGroup>
        <inkml:annotationXML>
          <emma:emma xmlns:emma="http://www.w3.org/2003/04/emma" version="1.0">
            <emma:interpretation id="{2EFDA94F-CF8D-4156-82A4-B3F576706A7A}" emma:medium="tactile" emma:mode="ink">
              <msink:context xmlns:msink="http://schemas.microsoft.com/ink/2010/main" type="line" rotatedBoundingBox="31971,8932 33719,9003 33688,9786 31940,9715"/>
            </emma:interpretation>
          </emma:emma>
        </inkml:annotationXML>
        <inkml:traceGroup>
          <inkml:annotationXML>
            <emma:emma xmlns:emma="http://www.w3.org/2003/04/emma" version="1.0">
              <emma:interpretation id="{B6ACE1DA-F55B-429E-B7E0-F31C1768FC22}" emma:medium="tactile" emma:mode="ink">
                <msink:context xmlns:msink="http://schemas.microsoft.com/ink/2010/main" type="inkWord" rotatedBoundingBox="31971,8932 33719,9003 33688,9786 31940,9715"/>
              </emma:interpretation>
              <emma:one-of disjunction-type="recognition" id="oneOf1">
                <emma:interpretation id="interp5" emma:lang="" emma:confidence="0.5">
                  <emma:literal>all.</emma:literal>
                </emma:interpretation>
                <emma:interpretation id="interp6" emma:lang="" emma:confidence="0">
                  <emma:literal>ash.</emma:literal>
                </emma:interpretation>
                <emma:interpretation id="interp7" emma:lang="" emma:confidence="0">
                  <emma:literal>abt.</emma:literal>
                </emma:interpretation>
                <emma:interpretation id="interp8" emma:lang="" emma:confidence="0">
                  <emma:literal>abl.</emma:literal>
                </emma:interpretation>
                <emma:interpretation id="interp9" emma:lang="" emma:confidence="0">
                  <emma:literal>abs.</emma:literal>
                </emma:interpretation>
              </emma:one-of>
            </emma:emma>
          </inkml:annotationXML>
          <inkml:trace contextRef="#ctx0" brushRef="#br0" timeOffset="1536.2464">3733 3312 410 0,'0'0'31'16,"0"0"9"-16,0 0 2 0,0 0-6 0,-120 69-13 15,99-29-3-15,-5 3-4 0,7-2-3 16,-1 1-1-16,2-3-3 0,4-3 0 16,7-10 0-16,-1-1-2 0,7-10 1 15,-2-8 0-15,3 2 0 0,0-9 3 16,0 0 3-16,0 0 2 0,15 0-2 0,11-3-1 16,2-10-4-16,-2-8-1 0,-4 4 1 15,-4 2-4-15,-3 2 0 0,-6 7-2 16,-4 0-1-16,1 6 0 15,1-3-1-15,-1 3-1 0,9 0-1 0,6 0 1 16,-4 6-3-16,6 9 1 0,-8 3-1 16,-3-5-1-16,-2 8-2 0,-5-6-8 15,-1 5-21-15,1 11-23 0,-4-12-68 16,2 9-176-16</inkml:trace>
          <inkml:trace contextRef="#ctx0" brushRef="#br0" timeOffset="2176.1459">4134 3242 410 0,'0'0'56'0,"0"0"-8"16,0 0-17-16,0 0-12 16,119-68-8-16,-99 61-6 0,-7 2-2 15,-7 4-1-15,2 1-2 0,-8 0-3 16,0-3 2-16,0 3 2 0,-9 11-1 0,-9 10 5 15,-6 7-2-15,6 2 1 0,3 4 0 16,6 1 2-16,4 3 7 0,5 2-3 16,0 0 4-16,14-1-3 0,1 0-3 15,3-1-1-15,-3-3-3 0,-2-1-2 16,-8-4 0-16,-5 2-1 0,-6-2-3 0,-17-3 2 16,-8-5-2-16,-4-2 0 15,-1-9 3-15,7-5 0 0,1-3 3 16,4-3 0-16,9 0-1 0,-3-14-1 15,12-4-1-15,6-7-4 0,1-13-2 0,19-4-1 16,11 0-2-16,8-5-2 0,8-1 1 16,4-3-1-16,5 0-2 0,-2-4 8 15,1 5-1-15,-3-1 6 0,-9 9 0 16,-7 5 2-16,-7 5 2 0,-13 13 3 16,-7 8 2-16,-4 5 1 0,-5 6 0 0,0-1-5 15,0 1-4-15,3 0-4 0,-3 0-1 16,0 0 2-16,0 22 1 0,0 10 2 15,0 15 0-15,-5 7 1 0,-2 3 6 16,-1 5-2-16,-1 5 6 0,0-2-1 16,-3-1-3-16,5-5-2 0,-2-3-4 15,0-7 0-15,1-11-3 0,5-8-2 16,0-4-6-16,3-2-18 0,0-10-91 16,0 1-179-16</inkml:trace>
          <inkml:trace contextRef="#ctx0" brushRef="#br0" timeOffset="2319.2021">5215 3618 746 0,'0'0'-13'0,"0"0"-12"16,0 0-85-16,0 0-186 0,0 0-6 15</inkml:trace>
        </inkml:traceGroup>
      </inkml:traceGroup>
    </inkml:traceGroup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39.6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FD0E0E0-7238-406F-9B09-F1A00BD49C2D}" emma:medium="tactile" emma:mode="ink">
          <msink:context xmlns:msink="http://schemas.microsoft.com/ink/2010/main" type="inkDrawing" rotatedBoundingBox="26771,3740 26922,13848 23055,13906 22904,3797" hotPoints="25278,4499 28074,13186 26485,13698 23689,5011" semanticType="enclosure" shapeName="Rectangle">
            <msink:sourceLink direction="with" ref="{23AA6331-B4E8-4FEC-B75B-814E9B0487EE}"/>
            <msink:sourceLink direction="with" ref="{A0DA3CDF-0F81-459D-83A4-FB8DE81F0135}"/>
            <msink:destinationLink direction="with" ref="{7DAAB347-23E8-449D-8FE4-7F7F42661182}"/>
            <msink:destinationLink direction="with" ref="{050F523A-00A4-409E-86C5-3835EE1E4531}"/>
            <msink:destinationLink direction="with" ref="{4A16E476-23C8-41B7-ADE0-C84E7C0CB8F7}"/>
            <msink:destinationLink direction="with" ref="{ECE2F1C8-2145-4D43-B50F-746C03A6FD19}"/>
          </msink:context>
        </emma:interpretation>
      </emma:emma>
    </inkml:annotationXML>
    <inkml:trace contextRef="#ctx0" brushRef="#br0">959 78 89 0,'0'0'10'0,"0"0"-4"0,0 0-5 0,0 0 0 16,0 0 0-16,0 0 1 0,-126-28 2 0,89 28 4 16,2 0 2-16,-1 0 5 0,0 1 0 15,-2-1-1-15,1 0-2 16,-4 0-2-16,2 0 0 0,1 0 2 15,2-8-1-15,3 0-1 0,9 2 0 0,0-3-2 16,9 4 0-16,-1 1-1 0,1 0-1 16,9 2 1-16,-2 2 3 0,8 0-1 15,-1-2-1-15,1 2-3 16,-3 0-1-16,1 0-1 0,-1-3-1 0,2 3 0 16,-1 0-1-16,-1 0 1 0,2 0-1 0,-2 0 0 15,1 0 1-15,-1 0 1 0,2 0 0 16,-4 0-1-16,0 7 1 0,1 6-2 15,1 2 2-15,1 3 1 16,2 11 0-16,0 1 2 0,0 6-1 0,0 0-1 16,0-3 1-16,0-1-1 0,0 4 0 15,0-4 2-15,5 5-4 0,-4-2 0 16,2-2-1-16,-3-1 0 0,0 2 2 16,0 1-1-16,0 1-1 0,0 1 1 15,-4 0 2-15,-1 2-3 0,1 2 5 0,2-3-3 16,-1-2 4-16,3 1 0 0,0-2-1 15,0 1 1-15,0-4-3 0,0 3 1 16,0 3-1-16,0 4 3 0,0 4-3 16,0-1 2-16,0 6-2 0,0 0 0 15,0 0 0-15,0-4 0 0,3 3 1 16,2-6-1-16,-2-1-1 0,1 0 3 0,-1-3-1 16,2 1-1-16,0 4 0 15,-1-2-5-15,1 4 1 0,-4 0 0 16,4 1 0-16,-4 0 0 0,2 1 0 0,2 3 0 15,-4 1 0-15,2 0 0 0,-3 2 0 16,2 0 0-16,-2-4 0 0,0 1 1 16,0 1 1-16,0 0-1 0,0 2 0 15,0 4 1-15,-5 6 4 0,1 7-5 16,-4 6 2-16,-1 3-3 0,-3 6 0 0,1-2 0 16,2-4 1-16,3-5 0 0,-1-5 0 15,2-9 0-15,4-7 0 16,1-8 2-16,0-4-1 0,0-7 0 15,0 1 2-15,0-1-3 0,4 0 3 0,2 2-4 16,2 3 0-16,-2 1 0 0,-2 6-1 16,-2 3 0-16,-2 7 1 0,0 11 0 15,0 1 0-15,-6 7 0 0,0 4 0 16,-3-1 0-16,-3-5-2 0,4-2 2 16,-1-5 4-16,0-4-3 0,0-2 4 0,0-4-4 15,0-5-2-15,0-2 1 0,3-6-1 16,2-2 0-16,-1-4 1 0,1-1 0 15,2-1 0-15,-1 3 1 0,3 1-2 16,-1 9 2-16,1 3-2 0,-3 5 1 16,1 3-2-16,-2 4 2 0,-1 1 0 15,1 0 2-15,-2 3 0 0,-3 1-2 16,0 0 2-16,-3 0-2 0,4 2-1 16,-1-1 1-16,0-1 0 0,0-2-1 15,3-2 0-15,1 1 2 0,1 0-3 0,-1-5 0 16,1-3 1-16,-1-1 0 0,2-4 5 15,2-1-6-15,-1 0 6 16,2-2-3-16,-3-3-2 0,2 3 1 16,-2-2 0-16,-2-1-1 0,4 3 0 0,-4 0-1 15,1 0 1-15,-1 1 1 0,1 2-1 16,4-1 2-16,0-2-2 0,0 1 0 16,0-1 0-16,0 0-1 0,0 1 2 15,0-3-2-15,0 3 1 0,0-2-2 16,0-1 0-16,-3-1-1 0,0-2 1 0,-2-1 1 15,2-1 0-15,3-2 0 0,0-1 1 16,0-1-2-16,0 0 1 0,0 3 1 16,5-5-1-16,1 0 2 0,3-1-2 15,3-2-1-15,-2-5 0 0,-1 1 1 16,0-4-1-16,-3 1 2 0,-1-8-3 0,-2 2 0 16,-2 5 1-16,-1 3 0 15,0 11 4-15,0-3-2 0,0 1 3 16,0 1-3-16,-1-5 0 0,1 0-4 15,0-11 2-15,0 4 0 0,0 2-3 0,0-4 2 16,0 1 1-16,0-3-1 0,4-1 3 16,-2-8 1-16,3 11-1 0,-4-11 2 15,-1 5-1-15,3 0 1 0,-3 0-1 16,0 10 1-16,0-13 1 0,0 13-1 16,0-2 0-16,0 0-1 0,0 7 1 0,0-2-1 15,-3 0 0-15,2 0 1 0,-2-3-1 16,1-4 1-16,2 0 0 15,-2-3 0-15,-1-4 0 0,3 7-1 16,0-9 1-16,-1 4 1 0,1 8 1 0,0 0-2 16,0-3 2-16,0 0-1 0,0 1 0 15,0-1 1-15,0 7 0 0,0-8 3 16,0 1-2-16,0 4 1 0,1-5 1 16,-1 4-2-16,3-2 0 0,-3-1 1 15,0-7-1-15,0 9 0 0,0-9 1 0,0-1-2 16,0 11-2-16,0-5 1 0,-7 9-2 15,1-4 2-15,-2 3-1 0,2-3 1 16,2-7-2-16,2 3 0 0,-1-7-2 16,2-10 1-16,1 1-2 0,0-9-4 15,0 0-8-15,0 0-51 0,0 0-190 16</inkml:trace>
    <inkml:trace contextRef="#ctx0" brushRef="#br0" timeOffset="9945.1134">-2232 3766 324 0,'0'0'-2'0,"0"0"8"16,0 0 3-16,0 0 0 0,0 0 0 0,146 10-7 16,-86 9 0-16,12 9 2 0,8 0-2 15,13 2 1-15,11 4 3 0,10-4-1 16,9 0-1-16,12-4 3 0,11-2 3 16,9 1 4-16,6-6 1 0,1 2-6 15,-1-2-5-15,-6 6-6 0,-11 1-5 0,-14 1-5 16,-13 1-7-16,-13 0-27 0,-14-6-48 15,-12 1-68-15</inkml:trace>
    <inkml:trace contextRef="#ctx0" brushRef="#br0" timeOffset="1787.1577">107 96 94 0,'0'0'35'0,"0"0"-8"16,0 0-7-16,0 0-1 15,0 0 4-15,0 0 0 0,0 0 0 16,113-65-5-16,-59 58-2 0,12 3-4 15,8-1-5-15,8 1-3 0,4 0-4 0,0 2-4 16,-3-3-3-16,-7 2 0 0,-5-2-3 16,-7 0-2-16,-9 4 3 0,-10-2 1 15,-15 3 3-15,-12 0 1 0,-9 0 2 16,-9 0 1-16,0 0 2 0,0 0 4 16,1 0-1-16,2 0 2 0,-1 0-2 0,1 0-3 15,-2 0 0-15,2 0 0 0,3 3 2 16,-1 0-1-16,1 11 0 15,3 3 2-15,-2 3 1 0,1 9 1 16,1 4 2-16,0 6 1 0,3 5 0 0,-1 7 1 16,4 2-2-16,0 5-4 0,3 2 0 15,1 0-2-15,-1 0 0 0,-3 6 1 16,3 1-2-16,-4 3-1 0,-4-2 0 16,2 5 1-16,-6 1 4 0,0 4-3 15,-1 1 4-15,2 3-1 0,2-1-1 0,0-2 2 16,2 1-5-16,3 0 2 0,-4 2 3 15,4 3-4-15,-5 6 3 0,0 0-4 16,-2 1 0-16,-2 0-1 0,-2 0 1 16,-2-6 5-16,-1-5 3 0,0 1 4 15,-1-2 6-15,-4-4 0 0,-1 6 2 16,2 0-2-16,-1 6-5 0,5 5-3 16,0 2-7-16,0 5-1 0,12-5-3 15,6-7 1-15,2-2-2 0,2-6 3 16,1-4 2-16,-4 2-3 0,-1 2 2 0,-3-2-5 15,-4 6 1-15,-3 4 2 0,-7 3-2 16,-1 6 3-16,0 7-3 0,-1 5 2 16,-12-1 3-16,1 2-2 0,0 0 0 15,2 1-1-15,-1-1-2 0,2 1 1 16,2 2 0-16,1-2 0 0,1 3 2 16,4-2-1-16,-2-2 3 0,3-1-4 15,0-1 0-15,0-2 0 0,0-2-1 16,4-1 3-16,1 0-3 0,-1-5 3 15,1-1 1-15,-1-3-1 0,1 0 0 0,1-1-1 16,-2 5-1-16,1-2 1 0,-1 4-1 16,1 1 0-16,-4-3 0 0,-1 3 1 15,0-4 1-15,0-4-3 0,0-3 3 16,0-6-2-16,-4-3-1 0,-1-2 1 16,-1-5-2-16,0 0 3 0,2-2-2 15,-4 1 2-15,2 0-3 0,-3-1 2 0,-1-1 2 16,-4 0-3-16,4-3 4 0,-4-4-3 15,1-2 0-15,-1-2 0 16,4-4-2-16,1-3 1 0,0-4 1 0,0 0 0 16,3 0-1-16,-2-5 1 0,4 3-1 15,-1-2 2-15,2-5-2 0,0 5 1 16,3-3 0-16,0-3 0 0,0-1-1 16,0-3 1-16,0-10-1 0,0 2 1 15,0-4 2-15,0-6-3 0,0 10 3 0,0-9-2 16,0 0 0-16,0 0-1 0,0 0 1 15,0 6-1-15,0-7 1 0,0 10-1 16,-2-12 1-16,-1 4 2 16,3-2-3-16,-1 2 2 0,-2-1-1 0,1-10 0 15,-1 8 0-15,3-8 1 0,-1-2-1 16,1 2 1-16,-3 1-1 0,3 0 0 16,0 6 1-16,-2 3 0 0,2-4 0 15,-3 3 2-15,3 0-2 0,-1-1 0 16,-2 0 0-16,3 1-1 0,-5-2 1 0,4 2 0 15,-5-1-1-15,1-2 1 0,1-3 1 16,-4 3-2-16,7-10 3 0,-2 2 0 16,3-6 1-16,-5 5 2 0,2-2-2 15,-1 4-2-15,1-3 0 0,3-4 0 16,-5 7-2-16,1-4 1 0,-7 6 0 0,2 0-1 16,-4-1 1-16,-5 3 0 15,1 0 0-15,-5 6 1 0,2-6 0 16,-2 1 2-16,-1 2-1 0,2-1-1 15,-3-2 0-15,6-2 0 0,-5 0 0 0,2-1-1 16,-4 1 0-16,-5 0 1 0,-3 1-2 16,-1-2 1-16,-3 0-2 0,-7-4-2 15,-10 3 0-15,-7-7 0 0,-10 3-1 16,-9 0 2-16,-7-1 0 0,-6-2-2 16,0 2 4-16,5-2-3 0,6 0-23 0,11-13-88 15,9-14-164-15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21.4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F4934C2-03D2-4AEC-BF55-85560B2C88B7}" emma:medium="tactile" emma:mode="ink">
          <msink:context xmlns:msink="http://schemas.microsoft.com/ink/2010/main" type="writingRegion" rotatedBoundingBox="29099,4440 28922,14298 26114,14248 26291,4389"/>
        </emma:interpretation>
      </emma:emma>
    </inkml:annotationXML>
    <inkml:traceGroup>
      <inkml:annotationXML>
        <emma:emma xmlns:emma="http://www.w3.org/2003/04/emma" version="1.0">
          <emma:interpretation id="{2C0CD7C5-4258-41FD-B819-CC39184F4FCD}" emma:medium="tactile" emma:mode="ink">
            <msink:context xmlns:msink="http://schemas.microsoft.com/ink/2010/main" type="paragraph" rotatedBoundingBox="29099,4440 28922,14298 28200,14285 28377,44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32AEB2-ACC3-43D3-9946-7923C06C1A03}" emma:medium="tactile" emma:mode="ink">
              <msink:context xmlns:msink="http://schemas.microsoft.com/ink/2010/main" type="line" rotatedBoundingBox="29099,4440 28922,14298 28200,14285 28377,4427"/>
            </emma:interpretation>
          </emma:emma>
        </inkml:annotationXML>
        <inkml:traceGroup>
          <inkml:annotationXML>
            <emma:emma xmlns:emma="http://www.w3.org/2003/04/emma" version="1.0">
              <emma:interpretation id="{79D072FE-D222-4556-A522-971D03FD7242}" emma:medium="tactile" emma:mode="ink">
                <msink:context xmlns:msink="http://schemas.microsoft.com/ink/2010/main" type="inkWord" rotatedBoundingBox="29099,4440 29037,7907 28314,7894 28377,4427">
                  <msink:destinationLink direction="with" ref="{C0EB7BF0-3F8A-4848-9916-281FDC1E3438}"/>
                </msink:context>
              </emma:interpretation>
            </emma:emma>
          </inkml:annotationXML>
          <inkml:trace contextRef="#ctx0" brushRef="#br0">302 30 370 0,'0'0'67'0,"0"0"-9"0,0 0-14 16,0 0-15-16,0 0-16 0,0 0-5 0,0 0-2 15,-129-49 3-15,88 81 4 0,8 9 2 16,3 8 1-16,5 2 0 0,5 5 0 16,7 0-3-16,7-5 3 0,6-5-5 15,1-4 3-15,17-3 1 0,9-5-5 16,3-4 5-16,8-7-7 0,4-8 2 0,3-7-2 16,0-8-1-16,2 0 0 0,-2-10-8 15,-1-12 7-15,-5-7-6 16,-3-6 6-16,-8-3-3 0,-8-3-1 15,-10-2 0-15,-5-2-2 0,-5 5 0 0,-6-1-1 16,-12 4-1-16,-3 1-2 0,-6 6 0 16,-2 1-3-16,1 5-1 0,-4 4-6 15,8 6-9-15,0 7-5 0,4 0-14 16,4 7-22-16,-5 14-54 0,9 16-144 16</inkml:trace>
          <inkml:trace contextRef="#ctx0" brushRef="#br0" timeOffset="-729.6278">448-1271 313 0,'0'0'50'0,"0"0"-11"15,0 0-10-15,0 0-4 0,0 0-1 16,0 0 1-16,0 0-2 0,0 0-5 16,0 0-3-16,0 0-6 0,-13-93-4 15,4 82 2-15,0 0-1 0,6 7 0 16,-11-5 2-16,7 7 1 0,1 1-1 0,-9-5 0 16,7 4 1-16,-7 0-2 0,0 1-1 15,-3-4 1-15,3 4-3 16,-3-1 4-16,-6 2-2 0,6 0 0 15,-9 0 4-15,3 0-5 0,7 2 1 0,-10 5 1 16,0-3-2-16,3 2 1 0,0-3-1 16,0 4-2-16,1-1 2 0,10 1-3 15,-7 2 2-15,7-3 0 0,2 1-2 16,1 2 1-16,1 0 2 0,0 2-2 16,0 0 1-16,3 2-2 0,-2-1-1 0,3 5 1 15,1-2-1-15,2 3 0 0,2 2-1 16,-3 8 1-16,3-8-1 0,0 12 0 15,0-6 1-15,0 0 1 16,3 7-1-16,6-5 2 0,2-1-2 0,4 0 2 16,3-3 0-16,2 3-1 0,4-6 0 15,3 1 0-15,1-3 3 0,1-1-3 16,2-6 3-16,3-1-1 0,0-4 2 16,2-4 0-16,2-3 0 0,-1 0 1 15,1-10 2-15,1-5-3 0,-1-9 0 0,-2-5-1 16,-2-6-3-16,-1 0 1 0,-1-5 0 15,-4 2-1-15,-6 1 2 0,-6-1-3 16,-5 11 0-16,-10 0-1 16,-1-1 1-16,-7 0-1 0,-14-3 0 0,-8 5-1 15,-1 5-1-15,-6 6-1 0,-2 6-2 0,-1 7-2 16,3 2-5-16,3 0-14 16,0 6-29-16,3 10-55 0,3 1-205 15,7-5-4-15</inkml:trace>
          <inkml:trace contextRef="#ctx0" brushRef="#br0" timeOffset="567.8736">214 1653 424 0,'0'0'45'0,"0"0"-7"0,0 0-5 0,0 0-3 15,0 0-6-15,-125 52-4 0,101-15-2 16,3-1-6-16,10 6-1 15,5-2 0-15,6 0-2 0,5-4 1 0,14 0 0 16,5-8 0-16,6-6 2 0,5-7-1 16,0-7-1-16,2-8-1 0,-2 0-2 15,1-12-1-15,-3-13-1 16,-5-6 1-16,-5-7-1 0,-6-1 0 0,-8-1-2 16,-6 0 2-16,-3 1-2 0,-8 3 2 0,-7 3-1 15,-3 4-2-15,-2 5-2 0,5 7-4 16,0 3-3-16,3 5-7 0,6 6-8 15,-7 3-14-15,2 6-32 0,-5 14-92 16,1 13-138-16</inkml:trace>
        </inkml:traceGroup>
        <inkml:traceGroup>
          <inkml:annotationXML>
            <emma:emma xmlns:emma="http://www.w3.org/2003/04/emma" version="1.0">
              <emma:interpretation id="{8798C095-F332-46E0-8761-8228CE5F690E}" emma:medium="tactile" emma:mode="ink">
                <msink:context xmlns:msink="http://schemas.microsoft.com/ink/2010/main" type="inkWord" rotatedBoundingBox="28859,9038 28793,12718 28388,12711 28454,9031"/>
              </emma:interpretation>
            </emma:emma>
          </inkml:annotationXML>
          <inkml:trace contextRef="#ctx0" brushRef="#br0" timeOffset="2082.9414">-6 6295 132 0,'0'0'-6'0,"0"0"0"0,0 0-11 0,-16 126-23 16</inkml:trace>
          <inkml:trace contextRef="#ctx0" brushRef="#br0" timeOffset="2208.5787">48 6684 379 0,'0'0'74'0,"0"0"-14"0,0 0-19 0,0 0-15 16,0 0-17-16,0 0-7 0,0 0-5 15,0 126-2-15,0-117-7 0,0 9-36 16,0-9-206-16,0 4-15 0</inkml:trace>
          <inkml:trace contextRef="#ctx0" brushRef="#br0" timeOffset="1703.3039">53 4746 575 0,'0'0'6'0,"0"0"4"0,0 0 0 0,-84 146 1 15,84-107 0-15,4-3 2 0,22-6 1 16,11-8 0-16,11-9-3 0,5-5-1 16,0-8-2-16,1-11-1 0,-11-10 1 15,-8-9-1-15,-10-8 2 0,-14-7-2 16,-11-1 2-16,-11-2-2 0,-20 4 5 16,-7 4 0-16,-5 6 0 0,1 11-1 15,9 5-6-15,4 8-7 0,11 9-6 0,4 1-5 16,4 9-9-16,10 11-17 0,0 10-47 15,15 6-104-15,4-4-113 16</inkml:trace>
          <inkml:trace contextRef="#ctx0" brushRef="#br0" timeOffset="1924.791">-57 5448 624 0,'0'0'-60'0,"0"0"13"0,0 0 31 0,0 0 13 16,0 0-4-16,0 0-54 15,0 0-185-15</inkml:trace>
          <inkml:trace contextRef="#ctx0" brushRef="#br0" timeOffset="1155.439">250 3222 365 0,'0'0'45'0,"0"0"7"15,0 0 0-15,-113 25-10 0,84-1-11 16,2 6-9-16,3 8-4 0,6 4-7 16,8 1 1-16,5-2-2 0,5-4 1 0,0-2 0 15,18-10 1-15,5-1 4 0,7-8-4 16,6-8-1-16,2-8-2 15,1 0-4-15,0-11 1 0,-2-8 0 16,-5-7-1-16,-8-2-1 0,-9-7-3 0,-8 1 4 16,-7-6-5-16,-3-1 3 0,-12 1-1 15,-4-1-2-15,-5 6 1 0,-3 3-3 16,-2 11 1-16,1 5-4 0,8 5-5 16,-2 11-6-16,2 0-12 0,2 20-19 15,-6 13-52-15,6 14-130 0,4 4-64 0</inkml:trace>
        </inkml:traceGroup>
        <inkml:traceGroup>
          <inkml:annotationXML>
            <emma:emma xmlns:emma="http://www.w3.org/2003/04/emma" version="1.0">
              <emma:interpretation id="{776D74A2-DE8D-42E7-A7CB-BA63BE58AE5C}" emma:medium="tactile" emma:mode="ink">
                <msink:context xmlns:msink="http://schemas.microsoft.com/ink/2010/main" type="inkWord" rotatedBoundingBox="28785,13840 28776,14296 28242,14286 28250,13831">
                  <msink:destinationLink direction="with" ref="{C0EB7BF0-3F8A-4848-9916-281FDC1E3438}"/>
                </msink:context>
              </emma:interpretation>
            </emma:emma>
          </inkml:annotationXML>
          <inkml:trace contextRef="#ctx0" brushRef="#br0" timeOffset="2740.3552">-55 8091 607 0,'0'0'15'0,"0"0"8"0,-124 115 3 16,96-74 1-16,13 1-7 0,10-4-5 16,7-3-6-16,25-4-2 0,15-9-2 15,12-8-2-15,14-8 0 0,-1-6-2 0,2-6-1 16,-7-13 0-16,-8-11 0 0,-12-6-2 15,-10-3 4-15,-17-6-4 0,-12-1 5 16,-3 2-1-16,-23-1-1 0,-5 6 1 16,-8 7-3-16,1 3-3 0,8 11-11 15,1 4-42-15,10 7-155 0,-1 3-101 0</inkml:trace>
        </inkml:traceGroup>
      </inkml:traceGroup>
    </inkml:traceGroup>
    <inkml:traceGroup>
      <inkml:annotationXML>
        <emma:emma xmlns:emma="http://www.w3.org/2003/04/emma" version="1.0">
          <emma:interpretation id="{AD859CB5-3BAE-420C-A3EE-F8CB950A9DCD}" emma:medium="tactile" emma:mode="ink">
            <msink:context xmlns:msink="http://schemas.microsoft.com/ink/2010/main" type="paragraph" rotatedBoundingBox="28518,4738 28650,12950 26262,12989 26129,4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F08FBC-90B8-42C4-916D-A737FBA0C4EA}" emma:medium="tactile" emma:mode="ink">
              <msink:context xmlns:msink="http://schemas.microsoft.com/ink/2010/main" type="line" rotatedBoundingBox="28518,4738 28650,12950 26262,12989 26129,4777"/>
            </emma:interpretation>
          </emma:emma>
        </inkml:annotationXML>
        <inkml:traceGroup>
          <inkml:annotationXML>
            <emma:emma xmlns:emma="http://www.w3.org/2003/04/emma" version="1.0">
              <emma:interpretation id="{F8915380-78EA-4A20-BD2A-7BC6F24F4557}" emma:medium="tactile" emma:mode="ink">
                <msink:context xmlns:msink="http://schemas.microsoft.com/ink/2010/main" type="inkWord" rotatedBoundingBox="28476,4739 28523,7655 26266,7692 26219,4775">
                  <msink:destinationLink direction="with" ref="{EED2F1F7-C672-4A9D-A1EB-35918BC54D88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0995.9861">-1981 1248 414 0,'0'0'24'0,"0"0"-2"15,0 0-1-15,120-57-4 0,-54 57-3 0,18 8-6 16,14 13 0-16,12 9-6 0,12 10 1 16,8 12 1-16,3 3-4 0,3 7-1 15,-2 2-5-15,3 2-9 0,-5 6-24 16,-2 0-69-16,-10 2-124 0</inkml:trace>
          <inkml:trace contextRef="#ctx0" brushRef="#br0" timeOffset="30243.9317">-2187-1058 379 0,'0'0'7'0,"0"0"-5"0,0 0-1 16,0 0 1-16,0 0 3 0,159-25 1 15,-70 25 3-15,21 18 2 0,20 4 1 16,19 8-1-16,20 8-5 16,9 5-2-16,6 2-6 0,-1 4 0 0,-8 2-4 15,-13 0-7-15,-13-5-13 0,-12-3-35 0,-19-9-55 16,-9-3-109-16</inkml:trace>
          <inkml:trace contextRef="#ctx0" brushRef="#br0" timeOffset="30627.9517">-2217 1080 519 0,'0'0'1'15,"0"0"5"-15,0 0 5 16,0 0 3-16,0 0 2 0,0 0-4 15,0 0-3-15,118-138-3 0,-47 101-6 16,15-6 0-16,18-3 0 0,13-8-2 0,20-9 2 16,17-12-2-16,18-9-2 0,14-12 0 15,8-5-2-15,2-2 0 0,-13-2-8 16,-18 11-26-16,-28 5-63 0,-30 14-58 16,-27 6-90-16</inkml:trace>
        </inkml:traceGroup>
        <inkml:traceGroup>
          <inkml:annotationXML>
            <emma:emma xmlns:emma="http://www.w3.org/2003/04/emma" version="1.0">
              <emma:interpretation id="{F86288C4-5A9D-49C6-8477-A052352D10A9}" emma:medium="tactile" emma:mode="ink">
                <msink:context xmlns:msink="http://schemas.microsoft.com/ink/2010/main" type="inkWord" rotatedBoundingBox="28615,10739 28650,12950 26262,12989 26226,10777">
                  <msink:destinationLink direction="with" ref="{9ED970AA-51BF-4002-8970-BA099C2F21BC}"/>
                </msink:context>
              </emma:interpretation>
            </emma:emma>
          </inkml:annotationXML>
          <inkml:trace contextRef="#ctx0" brushRef="#br0" timeOffset="31944.7016">-1754 5120 552 0,'0'0'-13'0,"0"0"0"0,0 0 11 15,117 1 3-15,-45-1 2 0,17-9-2 0,19-9 2 16,14-3 1-16,19-7-1 15,11-9-2-15,9 2-6 0,3 2-40 0,-8 4-94 16,-13 10-119-16</inkml:trace>
          <inkml:trace contextRef="#ctx0" brushRef="#br0" timeOffset="32260.4381">-2217 6636 514 0,'0'0'-2'0,"0"0"2"0,0 0 1 15,118-85 0-15,-41 36 0 0,21-10 0 16,12-4 0-16,11-11-3 0,12 0 3 16,3-8-2-16,9-1 2 0,2-1 1 15,5-1-1-15,1 4 4 0,4 2-3 16,-1 4 0-16,-1 6-6 0,-12 4-42 16,-11 4-151-16,-19 4-61 0</inkml:trace>
          <inkml:trace contextRef="#ctx0" brushRef="#br0" timeOffset="32564.3156">-1457 7122 511 0,'0'0'-31'16,"0"0"14"-16,0 0 21 0,164-128 5 0,-80 79 2 15,17-4-3-15,22-2 6 0,19-5-4 16,17 3-1-16,11-3-8 0,6 4-10 15,3 13-20-15,-9 5-63 16,-11 12-137-16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48.5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DAAB347-23E8-449D-8FE4-7F7F42661182}" emma:medium="tactile" emma:mode="ink">
          <msink:context xmlns:msink="http://schemas.microsoft.com/ink/2010/main" type="inkDrawing" rotatedBoundingBox="23142,6560 25807,5383 25839,5455 23174,6632" semanticType="callout" shapeName="Other">
            <msink:sourceLink direction="with" ref="{6FD0E0E0-7238-406F-9B09-F1A00BD49C2D}"/>
          </msink:context>
        </emma:interpretation>
      </emma:emma>
    </inkml:annotationXML>
    <inkml:trace contextRef="#ctx0" brushRef="#br0">0 1132 104 0,'0'0'39'0,"0"0"-5"0,0 0-13 0,0 0-6 15,0 0 1-15,0 0 6 0,0 0 2 16,0 0-5-16,113-42-1 0,-38 14-3 15,12-10 0-15,18-8 9 0,17-10 4 16,19-11 0-16,22-9 1 0,18-15-5 16,18-6-6-16,14-7-1 0,10 1-7 15,5 2-2-15,-10 11-10 0,-19 15-18 16,-29 19-47-16,-30 20-79 0,-32 10-103 16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4.8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37129AD-1CBA-44C0-B962-8290EC665C2F}" emma:medium="tactile" emma:mode="ink">
          <msink:context xmlns:msink="http://schemas.microsoft.com/ink/2010/main" type="writingRegion" rotatedBoundingBox="9517,9640 9554,9640 9554,10371 9517,10371">
            <msink:destinationLink direction="with" ref="{0ED61F74-DA4F-49C4-B492-EDEFD230309C}"/>
            <msink:destinationLink direction="with" ref="{049B527E-EA3A-43F2-A4AD-E8CF00018032}"/>
            <msink:destinationLink direction="with" ref="{BD0A8B8C-9B01-43BC-B840-06879CC18A81}"/>
          </msink:context>
        </emma:interpretation>
      </emma:emma>
    </inkml:annotationXML>
    <inkml:traceGroup>
      <inkml:annotationXML>
        <emma:emma xmlns:emma="http://www.w3.org/2003/04/emma" version="1.0">
          <emma:interpretation id="{5E7E8001-D4A1-4FA0-B537-146112E869B4}" emma:medium="tactile" emma:mode="ink">
            <msink:context xmlns:msink="http://schemas.microsoft.com/ink/2010/main" type="paragraph" rotatedBoundingBox="9517,9640 9554,9640 9554,10371 9517,10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F09306-9B41-4DAD-8040-D88D14CBC170}" emma:medium="tactile" emma:mode="ink">
              <msink:context xmlns:msink="http://schemas.microsoft.com/ink/2010/main" type="line" rotatedBoundingBox="9517,9640 9554,9640 9554,10371 9517,10371"/>
            </emma:interpretation>
          </emma:emma>
        </inkml:annotationXML>
        <inkml:traceGroup>
          <inkml:annotationXML>
            <emma:emma xmlns:emma="http://www.w3.org/2003/04/emma" version="1.0">
              <emma:interpretation id="{49B99E9D-1CB9-4FD5-BA90-81330C13A359}" emma:medium="tactile" emma:mode="ink">
                <msink:context xmlns:msink="http://schemas.microsoft.com/ink/2010/main" type="inkWord" rotatedBoundingBox="9517,9640 9554,9640 9554,10371 9517,10371"/>
              </emma:interpretation>
              <emma:one-of disjunction-type="recognition" id="oneOf0">
                <emma:interpretation id="interp0" emma:lang="" emma:confidence="0.5">
                  <emma:literal>2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3041-2171 638 0,'0'0'27'0,"0"0"2"0,0 0 3 0,0 0-8 16,0 0-11-16,0 0-8 0,0 0-5 15,0 0 0-15,0 0 2 0,-13 23 1 16,20 23 0-16,2 9 2 16,-3 7-5-16,3 5 0 0,-4 5-3 0,-4 5-3 15,-1 6-21-15,0 2-65 0,-10-2-198 0,-4-5-26 16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49.1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50F523A-00A4-409E-86C5-3835EE1E4531}" emma:medium="tactile" emma:mode="ink">
          <msink:context xmlns:msink="http://schemas.microsoft.com/ink/2010/main" type="inkDrawing" rotatedBoundingBox="23258,6551 25664,7289 25644,7353 23238,6614" semanticType="callout" shapeName="Other">
            <msink:sourceLink direction="with" ref="{6FD0E0E0-7238-406F-9B09-F1A00BD49C2D}"/>
          </msink:context>
        </emma:interpretation>
      </emma:emma>
    </inkml:annotationXML>
    <inkml:trace contextRef="#ctx0" brushRef="#br0">0 0 199 0,'0'0'3'0,"0"0"9"0,0 0 7 16,0 0-1-16,0 0-3 0,150 87-3 0,-76-59-4 16,10 3-2-16,6 3-3 0,6 0 0 15,2 0-2-15,3 0-2 0,5-4-2 16,4 3 2-16,6 0 0 0,4 0 1 16,2 0-1-16,4 0 1 0,-3 3-1 15,-1-3 1-15,-8 0 0 0,-7-2 1 0,-12 0-1 16,-9-5 1-16,-11 1 0 0,-8-5-2 15,-6 0 1-15,-4-2-6 0,-9-2-20 16,-6-3-68-16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50.9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B69AD34-5385-4878-8C2C-292E79AD85C1}" emma:medium="tactile" emma:mode="ink">
          <msink:context xmlns:msink="http://schemas.microsoft.com/ink/2010/main" type="inkDrawing" rotatedBoundingBox="23294,9106 25102,7955 25130,7998 23321,9150" semanticType="underline" shapeName="Other">
            <msink:sourceLink direction="with" ref="{FC118B8A-A297-4AB5-B819-7D974A34C296}"/>
          </msink:context>
        </emma:interpretation>
      </emma:emma>
    </inkml:annotationXML>
    <inkml:trace contextRef="#ctx0" brushRef="#br0">0 1177 447 0,'0'0'-4'0,"0"0"4"0,161-141 2 0,-71 75 1 15,23-14-1-15,19-8 1 16,23-12-3-16,15-3 3 0,12-7-3 15,-5 2-5-15,-8 3-8 0,-22 15-39 16,-21 15-39-16,-31 13-25 0,-20 13-21 0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50.2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A16E476-23C8-41B7-ADE0-C84E7C0CB8F7}" emma:medium="tactile" emma:mode="ink">
          <msink:context xmlns:msink="http://schemas.microsoft.com/ink/2010/main" type="inkDrawing" rotatedBoundingBox="22916,8638 26162,10573 26075,10720 22828,8784" semanticType="callout" shapeName="Other">
            <msink:sourceLink direction="with" ref="{6FD0E0E0-7238-406F-9B09-F1A00BD49C2D}"/>
            <msink:sourceLink direction="with" ref="{B8DCCC34-648B-4490-A7A2-6AF072447C60}"/>
          </msink:context>
        </emma:interpretation>
      </emma:emma>
    </inkml:annotationXML>
    <inkml:trace contextRef="#ctx0" brushRef="#br0">0 0 512 0,'0'0'-17'0,"0"0"3"0,175 128 0 16,-96-63 0-16,3 12 4 0,6 2 5 0,1-1 3 16,6 0 5-16,-1-2 4 0,6-2-3 15,0-1 3-15,7-1-2 0,3-7-4 16,3-1 1-16,4-4-5 0,0-2 1 16,-4-5-7-16,-3-2-10 0,-7-5-8 15,-1-5-4-15,-10 2-1 0,-2-3 5 0,-5-4 11 16,-10 3 4-16,-6-5 7 0,-10-2 5 15,-8-3 3-15,-5 1-2 16,-7-4 2-16,-3 4 0 0,-1-4 0 0,-3 2 1 16,1 4-3-16,1-4 0 0,2-1-4 15,2 1-1-15,-1-4 1 0,-2 3 0 16,1-3 3-16,-6 3 0 0,3-2 0 16,-1-4 0-16,1 3 0 0,5-2 1 15,-1-1-1-15,2-2 0 0,2-3-2 16,-4-3-26-16,-11-4-87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35.2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3AA6331-B4E8-4FEC-B75B-814E9B0487EE}" emma:medium="tactile" emma:mode="ink">
          <msink:context xmlns:msink="http://schemas.microsoft.com/ink/2010/main" type="writingRegion" rotatedBoundingBox="24299,6055 24545,9656 22339,9806 22094,6205">
            <msink:destinationLink direction="with" ref="{6FD0E0E0-7238-406F-9B09-F1A00BD49C2D}"/>
            <msink:destinationLink direction="with" ref="{8E037DF0-60FB-4F9C-B939-EC8198BE42EC}"/>
          </msink:context>
        </emma:interpretation>
      </emma:emma>
    </inkml:annotationXML>
    <inkml:traceGroup>
      <inkml:annotationXML>
        <emma:emma xmlns:emma="http://www.w3.org/2003/04/emma" version="1.0">
          <emma:interpretation id="{17E319DC-9B2D-442D-A82A-22875626E498}" emma:medium="tactile" emma:mode="ink">
            <msink:context xmlns:msink="http://schemas.microsoft.com/ink/2010/main" type="paragraph" rotatedBoundingBox="24299,6055 24545,9656 22339,9806 22094,6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18FE60-2D6D-4B61-9DB9-F976E0A0C1A4}" emma:medium="tactile" emma:mode="ink">
              <msink:context xmlns:msink="http://schemas.microsoft.com/ink/2010/main" type="line" rotatedBoundingBox="24299,6055 24545,9656 22339,9806 22094,6205"/>
            </emma:interpretation>
          </emma:emma>
        </inkml:annotationXML>
        <inkml:traceGroup>
          <inkml:annotationXML>
            <emma:emma xmlns:emma="http://www.w3.org/2003/04/emma" version="1.0">
              <emma:interpretation id="{FC118B8A-A297-4AB5-B819-7D974A34C296}" emma:medium="tactile" emma:mode="ink">
                <msink:context xmlns:msink="http://schemas.microsoft.com/ink/2010/main" type="inkWord" rotatedBoundingBox="24299,6055 24545,9656 22339,9806 22094,6205">
                  <msink:destinationLink direction="with" ref="{7B69AD34-5385-4878-8C2C-292E79AD85C1}"/>
                </msink:context>
              </emma:interpretation>
            </emma:emma>
          </inkml:annotationXML>
          <inkml:trace contextRef="#ctx0" brushRef="#br0">-6088 2263 363 0,'0'0'40'0,"0"0"-5"0,0 0-5 16,0 0-3-16,0 0-7 16,0 0-7-16,0 0-4 0,0 0-3 0,0 0 3 15,141-21-2-15,-99 17-1 0,6-3 0 16,5 2-4-16,8 0 0 0,8-1-1 16,8 1-1-16,4-1-1 0,4 0 0 15,-4 1-3-15,-6 1-4 0,-9 1-6 16,-7 2-11-16,-10 1-28 0,-16 0-53 0,0 0-75 15</inkml:trace>
          <inkml:trace contextRef="#ctx0" brushRef="#br0" timeOffset="577.0843">-6171 3046 309 0,'0'0'10'15,"0"0"-1"-15,0 0-1 0,0 0 1 16,0 0 1-16,0 0 2 0,0 0 5 0,0 0 1 16,0 0-1-16,0 0-3 15,128 2-2-15,-77-7-6 0,4-1-1 16,7-3-1-16,7 2 3 0,3-1 6 0,5 1 2 15,7 1 5-15,0 3-4 0,-2 3-3 16,-7 0-5-16,-6 0-7 0,-15 0-2 16,-7 5-1-16,-7-1-3 0,-10 3-4 15,-7-3-11-15,-10 0-18 0,-7-1-15 16,-6-3-12-16,5 2-33 0,1 2-47 16</inkml:trace>
          <inkml:trace contextRef="#ctx0" brushRef="#br0" timeOffset="3006.1547">-5607 2255 473 0,'0'0'16'0,"0"0"8"16,0 0 3-16,0 0-5 15,117-29-7-15,-49 21-10 0,7-1-9 16,0 0-21-16,-3 0-58 0,-7 0-180 0</inkml:trace>
          <inkml:trace contextRef="#ctx0" brushRef="#br0" timeOffset="2551.1881">-5520 3013 262 0,'0'0'84'0,"0"0"-19"0,0 0-21 0,0 0-15 16,0 0-1-16,0 0-1 0,0 0 1 15,0 0-1-15,0 0-5 0,-15 2-2 0,34-2-4 16,14 0-1-16,14-2-1 16,9-3-2-16,5-1-1 0,8-5 3 15,5 0-5-15,1 0 0 0,-1 1-5 16,-12 4-2-16,-10 4-2 0,-16-1-1 0,-16 3-2 15,-2 0-2-15,-11 0-5 0,2 0-14 16,0 0-11-16,-9 0-47 0,0 0-95 16,0 0-110-16</inkml:trace>
          <inkml:trace contextRef="#ctx0" brushRef="#br0" timeOffset="14744.1953">-5287 2255 111 0,'0'0'56'0,"0"0"-5"0,0 0-4 15,0 0-3-15,0 0-3 0,0 0-9 0,0 0-7 16,0 0-8-16,0 0-3 0,3-10-4 15,-3 10-2-15,0 0-1 0,0 0 1 16,0 0 1-16,-2 0 0 0,1 0 4 16,-2 0 1-16,1 0 1 0,-1 0 2 15,2 0-1-15,-2 0 2 0,1 0-1 16,-1 0 0-16,2 0-4 0,-2 0-2 16,3 0-2-16,-2 0-3 0,2 0-1 15,-3 0-2-15,2 0 0 0,-2 0 1 16,1 1 1-16,1-1 1 0,-7 7 1 0,4-3-1 15,-1 2-1-15,1-1 0 0,4-5 1 16,-2 0 0-16,2 0 4 0,0 6-1 16,0 2 1-16,5 0 0 0,4 0-4 15,1-5 1-15,4 5 0 0,1-6-1 16,9 2 0-16,3-1 0 0,11-3-1 0,-1 0-3 16,1 0 0-16,4 0 0 15,0 0-2-15,-2 0 2 0,6-3-1 16,-7 0 0-16,1 2 0 0,-14 1 0 15,2-2 0-15,-10 2 1 0,-9 0 0 0,2 0 1 16,-11 0 2-16,0 0 0 0,0 0 0 16,3 0 1-16,-2 0 0 0,2 0 0 15,-1 0 2-15,1-2-4 0,-1 2-1 16,1-3-2-16,-3 0-2 0,0 2 1 16,1-1 1-16,-1-2-2 0,0 4-2 0,0-1-2 15,0 1-7-15,0-3-9 0,2 3-33 16,-2 0-144-16,3 0-128 15</inkml:trace>
          <inkml:trace contextRef="#ctx0" brushRef="#br0" timeOffset="1297.179">-6112 3913 277 0,'0'0'53'0,"0"0"-15"16,0 0-10-16,0 0-9 15,0 0-3-15,0 0-4 0,0 0-2 16,0 0-1-16,0 0-2 0,-22 0-1 15,22 0 0-15,0 0 8 0,0 4 9 0,17 1 3 16,13 0-1-16,14-2-8 0,11-3-7 16,10 0-4-16,7 0 1 0,11-3 1 15,4-7 2-15,11 4 1 0,2-3 2 16,4 2-1-16,-2 2-3 0,-5-2-3 16,-9 1-5-16,-8 2 0 0,-6-4 0 0,-11 0 0 15,-11 5 0-15,-14 1-1 0,-18-1 0 16,-8 3 0-16,-6-3 1 15,1 3 0-15,-1-1 0 0,3 1-4 0,-9 0-4 16,0 0-6-16,0-4-25 0,-4-1-35 16,-7-1-133-16,-2 1-79 0</inkml:trace>
          <inkml:trace contextRef="#ctx0" brushRef="#br0" timeOffset="-1167.0523">-5371 356 547 0,'0'0'25'0,"0"0"5"0,0 0 1 0,0 0-8 16,0 0-8-16,152-76-7 0,-106 68-6 15,2 2-1-15,0 2-4 0,2 1-4 16,-6 3-9-16,-2 0-30 0,-11 3-59 16,-2 5-136-16</inkml:trace>
          <inkml:trace contextRef="#ctx0" brushRef="#br0" timeOffset="-1365.7251">-6224 409 326 0,'0'0'48'0,"0"0"-8"16,0 0-9-16,0 0-6 0,0 0-4 0,0 0-6 16,0 0-4-16,113-46 0 15,-65 35-3-15,3 0-1 0,6 2-4 16,0 3-4-16,4-1-8 0,-1 5-21 15,1 2-90-15,-2 0-136 0</inkml:trace>
          <inkml:trace contextRef="#ctx0" brushRef="#br0" timeOffset="-658.7141">-6155 1237 459 0,'0'0'33'16,"0"0"-5"-16,0 0-12 0,0 0-10 0,0 0-5 16,0 0-1-16,163-26 1 0,-99 17-1 15,3 3 0-15,-1-1-5 0,0-1-5 16,-6 7-5-16,-3 1-13 0,-4 0-27 16,-2 0-60-16,-3 0-126 0</inkml:trace>
          <inkml:trace contextRef="#ctx0" brushRef="#br0" timeOffset="3653.5201">-5917 1256 381 0,'0'0'51'0,"0"0"-21"0,0 0-10 16,0 0-1-16,0 0 4 0,0 0 1 15,0 0 1-15,0 0-4 0,170-6-6 16,-101 6-3-16,8-2-1 0,2-1-6 16,-2 0-2-16,-8 0-3 0,-13 1 0 0,-20 2-1 15,-14 0 0-15,-13 0-1 0,-9 0-2 16,0-2-7-16,0 2 0 15,0 0-3-15,0-2 1 0,-6 2 0 0,-10 0-19 16,1 0-58-16,6 0-170 0</inkml:trace>
          <inkml:trace contextRef="#ctx0" brushRef="#br0" timeOffset="-509.0033">-5215 1224 448 0,'0'0'32'0,"0"0"7"0,0 0-8 0,0 0-7 16,0 0-11-16,113-17-8 16,-88 12-5-16,2 3-2 0,0 1-5 15,-7 1-6-15,-2 0-24 0,2 0-37 16,-10 0-84-16,10 6-101 0</inkml:trace>
          <inkml:trace contextRef="#ctx0" brushRef="#br0" timeOffset="75969.8709">-4224 2873 594 0,'0'0'-104'0,"128"-68"-55"0,-29 21-66 15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29.30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E037DF0-60FB-4F9C-B939-EC8198BE42EC}" emma:medium="tactile" emma:mode="ink">
          <msink:context xmlns:msink="http://schemas.microsoft.com/ink/2010/main" type="inkDrawing" rotatedBoundingBox="24726,5201 24967,10892 22300,11004 22059,5314" hotPoints="20578,-17518 23752,10581 0,0" semanticType="enclosure" shapeName="RightTriangle">
            <msink:sourceLink direction="with" ref="{23AA6331-B4E8-4FEC-B75B-814E9B0487EE}"/>
          </msink:context>
        </emma:interpretation>
      </emma:emma>
    </inkml:annotationXML>
    <inkml:trace contextRef="#ctx0" brushRef="#br0">-24 128 101 0,'0'0'43'16,"0"0"0"-16,0 0-12 0,0 0-9 0,0 0-4 15,0 0 4-15,0 0 3 0,0 0 0 16,0 0-3-16,0 0-2 0,-9-5 0 16,9 14-4-16,0 8 0 0,0 8-4 15,0-9-3-15,0 10-2 0,4-1 1 16,-2 5 0-16,2 7 0 0,1 1-1 0,-5 3-2 16,0 4 0-16,0 1-1 15,0 8-1-15,0 0-1 0,0 1 1 16,0 1-1-16,0-2 2 0,0-3-2 0,3-4 0 15,-2-2-1-15,-1 0 1 0,3-7 2 16,-3 0 0-16,0-1-1 0,0-4 1 16,2 3 7-16,1 0-3 0,-2 1 3 15,4 1-1-15,0-2-4 0,-2 0 1 16,-2 1-3-16,1 2 0 0,1-3-4 16,-2 5 1-16,2 1 0 0,-1-1 0 0,1 2 0 15,-2-1 0-15,4-1-1 0,-2 2 2 16,-2-4-2-16,2 1 2 0,-1 1-1 15,1-7 2-15,0 0 0 16,1 3 1-16,1-2-2 0,-1 0 1 0,1 0 0 16,2 1-1-16,-5 2 1 0,2-2-3 15,-4 5 0-15,0-4-2 0,0 1 2 16,0-1 2-16,0 3-2 0,0-4 0 16,0 5 0-16,0-1 0 0,0-1 0 15,0 2 0-15,0 0 0 0,0 3 0 0,0 0 0 16,0 1 0-16,0-1 1 0,0-1-1 15,0-4 0-15,0-3 0 0,0-8 1 16,0 0-1-16,0 0 2 0,0-10-2 16,0 12-2-16,0-14 4 0,0 1 3 15,0 9-3-15,0-6 3 0,2 6-5 16,-2 2-1-16,0-13 2 0,3 11-1 16,-3-9 0-16,0 4 1 0,0-2-1 15,0 2 0-15,0-2 1 0,0 1-2 16,0 0 1-16,0 1 0 0,0-2 1 0,0 0-1 15,0 3 1-15,0-1-2 0,0-1 1 16,0-3 0-16,0 3-1 0,0-2 2 16,0 1-1-16,0-3-1 0,0 3 1 15,0-2 0-15,0 11 0 0,0-1 1 16,0-1-1-16,0 0 0 0,0 1 1 0,0-7-1 16,0 8 0-16,0-1 0 0,0-10 1 15,0 11 0-15,0-5 0 16,1-5 1-16,2 9-2 0,-1-1 0 15,-2 0 0-15,0 8-1 0,0-2 2 0,0 0 2 16,0 1-4-16,-5 2 5 0,1 1-3 16,1 0 1-16,-5 0 1 0,2 4-1 15,-1 0 0-15,2 0 1 0,1-4-1 16,1 0-1-16,0-9 1 0,3 0 1 16,0-1 2-16,0-9-1 0,0 8 2 0,0-3-3 15,0-7 2-15,3 10 0 0,0-1 0 16,0-9-2-16,3 10-1 0,-3-10-2 15,1-1 1-15,-2 0-4 16,1-6 3-16,-2-1 0 0,-1-7 0 0,0 5 1 16,0 5 0-16,0-3-1 0,3 1 0 15,-3-8 0-15,0 0 0 0,0 9 0 16,0 0 0-16,2 1 0 0,-2 0 0 16,0-4 1-16,0 4-1 0,0-1-1 15,3-1 1-15,-3-8 0 0,0 0 0 0,0 0 3 16,0 2-3-16,1 0 0 0,-1 1 1 15,2-2-2-15,-2 2 1 0,3 5 0 16,-2-1 0-16,2 2 0 0,-1-3 0 16,-2 1-1-16,3 3 2 0,-3-2-1 15,1 10 1-15,-1-10 0 0,0 1-1 0,3 10 0 16,-3-2 1-16,0 0 5 16,2 11-3-16,-2-11 6 0,3-2-6 15,-2 2 1-15,2-1 0 0,-1 0-1 16,-2-10 0-16,3 12 0 0,-3-10 0 0,0 8-1 15,1 2-1-15,-1 0-1 0,0 8 0 16,0-12 0-16,0 16 1 0,3-6-1 16,-3-6 0-16,3 8 0 0,0-10 0 15,-1-7 0-15,1 7-1 0,-2-10-3 16,-1 1-4-16,3 1-20 0,-3-8-43 0,0 0-200 16,2-15-43-16</inkml:trace>
    <inkml:trace contextRef="#ctx0" brushRef="#br0" timeOffset="1904.5802">-84 93 114 0,'0'0'42'0,"0"0"0"16,0 0-7-16,0 0-17 0,0 0-8 16,0 0 0-16,0 0 1 0,0 0 9 15,0 0 6-15,-21 0 3 0,18 0 1 16,3 0-2-16,0 0-3 0,0 0-3 16,0 6-1-16,13-1-3 0,11 3-2 0,12-3 0 15,2-2-3-15,6-3-1 0,7 0-1 16,3 0-4-16,4 0 0 0,4 0-1 15,0-3-1-15,1 1-3 16,-1 2 0-16,1 0-1 0,-2 0 0 0,-2-3-1 16,1 3 0-16,-3 0-1 0,-4-2 1 15,-4 1-1-15,-3-4 1 0,-6 5 0 16,-11-3 0-16,-1-2 0 0,-10 5 1 16,-9-3 0-16,0 3 1 0,-9 0 2 15,0 0-3-15,0 0 2 0,2 0-1 0,-1 0-1 16,2 0 0-16,-1 0 1 0,1 0-3 15,-2 0 1-15,2 0 0 0,-1 0-1 16,1 0 2-16,3 0 0 0,-2 3 2 16,4 11 0-16,-2 4 2 0,-5 3 3 15,2 11-6-15,-1 1 5 0,-2 0-6 0,0 2-1 16,0 2 1-16,0 1-2 16,0 2 2-16,0 2-1 0,3 0 1 15,1 0-1-15,2 0 1 0,-1 2-1 16,-1 1 0-16,2 1-1 0,-1 2 1 0,3-1-1 15,-4 1 2-15,2-2-1 0,-1 2 1 16,-1-1-2-16,1-1 2 0,1 3 3 16,1-3-4-16,-1 1 5 0,3-4-4 15,-3 0-1-15,2-3 2 0,-2-3-2 16,-2 1 1-16,4-2 1 0,-5 1-1 0,0-1-1 16,1 0 1-16,-2 4-1 0,1 2 0 15,1 5-1-15,1-1 1 16,-1 0-1-16,-2 3 1 0,2-2 0 15,1-4 0-15,-4 2 0 0,2-7 0 0,-1 3 0 16,1-4 1-16,-3 3 2 0,1 3-4 16,-1-1 4-16,0-1-3 0,0 0-1 15,3-2 2-15,-1 0-1 0,2-4 1 16,1 1 0-16,2-5 2 0,-4 2-2 16,5-2 2-16,-2 2-2 0,1 0 0 0,-2 3 0 15,-1-1 0-15,-4 3-1 0,0 3 2 16,0 2-2-16,0 2 2 0,0 0-1 15,0 2 2-15,0-2-2 16,0 4 1-16,0-3 3 0,0 5-5 0,0-3 4 16,0 1-4-16,0 2-1 0,0-5 2 15,0 3-2-15,-4-5 2 0,-1 0-2 16,1-2 1-16,-1 1 0 0,1-2 2 16,1 2-2-16,1-4 1 0,2-1 0 15,0-5-1-15,0 0 0 0,0-2 3 0,0-1-3 16,0-1 0-16,2 2 1 0,2 0-1 15,-1 3 0-15,-1-1 0 0,-2 2 0 16,0 0-1-16,0 0 5 0,0 0-5 16,0 1 4-16,-2-9-3 0,2-2-1 15,0-8 2-15,0-2-1 0,0 2 0 16,0-1 0-16,0 0 0 0,0-1-1 16,0 9 1-16,2-7 0 0,2 6 0 15,1 0 0-15,-1 4 1 0,1-5-2 16,-1 2 1-16,-2 2-1 0,2-2 1 0,1 6 0 15,-1-8 1-15,1 0-1 0,0 0 1 16,-2 1-2-16,3 8 1 0,-5 0 0 16,4 2 1-16,-2 1-1 0,-2 2 0 15,-1 3-1-15,0-1 0 0,0 0 0 16,0 1 1-16,0-5-1 0,0-8 2 0,0 1 3 16,-4-2-4-16,2-8 4 15,-2 6-4-15,1-6 0 0,1-2 0 16,-2 3 1-16,2-3-1 0,-3 1 0 15,2 1 0-15,2-1 0 0,-2 1 0 0,1-1 0 16,2-10 1-16,0 12-2 0,0-9 1 16,0-1-1-16,0 11 0 0,0-10 1 15,0-1 0-15,0 8 1 0,0-7-1 16,0-3 1-16,0 2-1 0,0-8 1 16,0 0-1-16,0 8 0 0,0 0 1 0,0 0 0 15,0 0-1-15,0-8 1 0,0 0-1 16,-3 5 0-16,-1 1 2 0,-4 3-2 15,-1 0 0-15,-3-3 1 16,0 0 0-16,-4-1 0 0,1 0-1 0,-3-5 1 16,0 3 1-16,-2-1 1 0,4-1 1 15,-5 2-1-15,4-1 0 0,-4 1 0 16,1-2-2-16,2 2 0 16,2-1 0-16,-2-2-2 0,0 2 2 0,-2-2-1 15,-7 0 0-15,11 0 1 0,-16 0-1 0,1 0 1 16,-4 0 0-16,-12 0 0 0,-1-2 1 15,0-3 0-15,-1 1 0 0,-1-1 2 16,-1 4 0-16,0 1-1 0,3 0 0 16,1 0-1-16,2 0-1 0,1 1 0 15,5 7-2-15,-1-2 0 0,2 0 1 16,0 1 0-16,4-3 0 0,-2 1 0 16,12-4-1-16,-2 2-1 0,-1-3-2 15,9 0-6-15,-11 0-15 0,5-3-35 16,9-3-118-16,-7-11-130 0</inkml:trace>
    <inkml:trace contextRef="#ctx0" brushRef="#br0" timeOffset="81244.7632">825 4132 402 0,'0'0'-6'15,"0"0"6"-15,0 0 4 0,145 127-2 16,-79-72 4-16,15 8 5 0,14 5-1 0,11 11 1 16,13 9-3-16,6 12-8 0,9 8-3 15,3 8-2-15,-4 8-8 0,4 4-26 16,-5 2-29-16,-1-2-28 0,-4-6-15 16,-4-12 21-16</inkml:trace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59:27.93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30F4C36-07AC-48AE-A8B8-9A92932F5429}" emma:medium="tactile" emma:mode="ink">
          <msink:context xmlns:msink="http://schemas.microsoft.com/ink/2010/main" type="writingRegion" rotatedBoundingBox="22351,5214 23025,5214 23025,5269 22351,5269"/>
        </emma:interpretation>
      </emma:emma>
    </inkml:annotationXML>
    <inkml:traceGroup>
      <inkml:annotationXML>
        <emma:emma xmlns:emma="http://www.w3.org/2003/04/emma" version="1.0">
          <emma:interpretation id="{B7FEAA4E-2C62-404B-B049-1F21B91FBA79}" emma:medium="tactile" emma:mode="ink">
            <msink:context xmlns:msink="http://schemas.microsoft.com/ink/2010/main" type="paragraph" rotatedBoundingBox="22351,5214 23025,5214 23025,5269 22351,5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E23AED-C43E-4BB0-A3DA-15062E89BB8F}" emma:medium="tactile" emma:mode="ink">
              <msink:context xmlns:msink="http://schemas.microsoft.com/ink/2010/main" type="line" rotatedBoundingBox="22351,5214 23025,5214 23025,5269 22351,5269"/>
            </emma:interpretation>
          </emma:emma>
        </inkml:annotationXML>
        <inkml:traceGroup>
          <inkml:annotationXML>
            <emma:emma xmlns:emma="http://www.w3.org/2003/04/emma" version="1.0">
              <emma:interpretation id="{4C5F3593-0E18-4662-876A-FB5B5423359F}" emma:medium="tactile" emma:mode="ink">
                <msink:context xmlns:msink="http://schemas.microsoft.com/ink/2010/main" type="inkWord" rotatedBoundingBox="22349,5246 23024,5201 23025,5223 22350,5268"/>
              </emma:interpretation>
            </emma:emma>
          </inkml:annotationXML>
          <inkml:trace contextRef="#ctx0" brushRef="#br0">-6120-586 226 0,'0'0'53'15,"0"0"-8"-15,0 0-13 0,0 0-4 16,0 0-1-16,0 0-6 0,0 0-1 15,0 0-4-15,0 0-1 0,137-25 2 0,-82 18 0 16,3 1 2-16,3 1-4 0,-1 1-5 16,-1 0-3-16,-3 2-3 0,-5 0-3 15,-9 2 0-15,-12 0-2 0,-2 0-3 16,-10 0-7-16,-9 0-14 0,1 0-36 16,-10 0-33-16,0 0-81 0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52.7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E2F1C8-2145-4D43-B50F-746C03A6FD19}" emma:medium="tactile" emma:mode="ink">
          <msink:context xmlns:msink="http://schemas.microsoft.com/ink/2010/main" type="inkDrawing" rotatedBoundingBox="26359,8468 28082,8928 28060,9010 26337,8550" semanticType="callout" shapeName="Other">
            <msink:sourceLink direction="with" ref="{6FD0E0E0-7238-406F-9B09-F1A00BD49C2D}"/>
          </msink:context>
        </emma:interpretation>
      </emma:emma>
    </inkml:annotationXML>
    <inkml:trace contextRef="#ctx0" brushRef="#br0">-2112 2613 479 0,'0'0'-8'0,"0"0"12"0,0 0 0 15,114 88 1-15,-45-57 2 0,17 3 3 16,21 0 0-16,22 2-2 0,20-3-1 0,13 2-4 15,8 1-4-15,-1 0-8 16,-10 3-9-16,-15 1-34 0,-10-1-63 0,-18-1-132 16</inkml:trace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53.0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197D361-C861-4C2E-A3E5-B27738FBF80A}" emma:medium="tactile" emma:mode="ink">
          <msink:context xmlns:msink="http://schemas.microsoft.com/ink/2010/main" type="inkDrawing" rotatedBoundingBox="26960,9819 28479,9965 28476,10005 26956,9858" shapeName="Other"/>
        </emma:interpretation>
      </emma:emma>
    </inkml:annotationXML>
    <inkml:trace contextRef="#ctx0" brushRef="#br0">0 0 436 0,'0'0'-31'0,"188"5"5"0,-68 3 3 16,14 2 16-16,8-2 10 0,0 2 5 15,1 0 0-15,-6 3-3 0,-12 2-5 0,-11 2-3 16,-13 0-8-16,-9 2-35 0,-11 2-83 15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54.25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D970AA-51BF-4002-8970-BA099C2F21BC}" emma:medium="tactile" emma:mode="ink">
          <msink:context xmlns:msink="http://schemas.microsoft.com/ink/2010/main" type="inkDrawing" rotatedBoundingBox="26282,12676 28255,13195 28249,13221 26275,12702" semanticType="underline" shapeName="Other">
            <msink:sourceLink direction="with" ref="{F86288C4-5A9D-49C6-8477-A052352D10A9}"/>
          </msink:context>
        </emma:interpretation>
      </emma:emma>
    </inkml:annotationXML>
    <inkml:trace contextRef="#ctx0" brushRef="#br0">0 0 691 0,'0'0'-19'0,"119"33"3"0,-25-9 8 16,22 3 5-16,13 5 7 0,19 4 3 0,15 4 0 15,10 2-3-15,6 2-3 16,-1 4-1-16,-1 1-5 0,-6 4-30 0,-4 1-74 16,-10-6-177-16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0:42.99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0DA3CDF-0F81-459D-83A4-FB8DE81F0135}" emma:medium="tactile" emma:mode="ink">
          <msink:context xmlns:msink="http://schemas.microsoft.com/ink/2010/main" type="writingRegion" rotatedBoundingBox="26927,4344 26906,13472 25196,13468 25217,4340">
            <msink:destinationLink direction="with" ref="{6FD0E0E0-7238-406F-9B09-F1A00BD49C2D}"/>
          </msink:context>
        </emma:interpretation>
      </emma:emma>
    </inkml:annotationXML>
    <inkml:traceGroup>
      <inkml:annotationXML>
        <emma:emma xmlns:emma="http://www.w3.org/2003/04/emma" version="1.0">
          <emma:interpretation id="{2918D734-5B03-4B5A-BE87-985500261863}" emma:medium="tactile" emma:mode="ink">
            <msink:context xmlns:msink="http://schemas.microsoft.com/ink/2010/main" type="paragraph" rotatedBoundingBox="26927,4344 26906,13472 25196,13468 25217,43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7610E8-7A38-4851-ACB5-3408F2D65E3D}" emma:medium="tactile" emma:mode="ink">
              <msink:context xmlns:msink="http://schemas.microsoft.com/ink/2010/main" type="line" rotatedBoundingBox="26927,4344 26906,13472 25196,13468 25217,4340"/>
            </emma:interpretation>
          </emma:emma>
        </inkml:annotationXML>
        <inkml:traceGroup>
          <inkml:annotationXML>
            <emma:emma xmlns:emma="http://www.w3.org/2003/04/emma" version="1.0">
              <emma:interpretation id="{2DE0A4D7-A580-4B91-B5FA-8FC3EF477636}" emma:medium="tactile" emma:mode="ink">
                <msink:context xmlns:msink="http://schemas.microsoft.com/ink/2010/main" type="inkWord" rotatedBoundingBox="26927,4344 26919,7635 25209,7631 25217,4340"/>
              </emma:interpretation>
            </emma:emma>
          </inkml:annotationXML>
          <inkml:trace contextRef="#ctx0" brushRef="#br0">-2653-1513 251 0,'0'0'51'15,"0"0"-3"-15,0 0-8 0,-63 156-10 0,58-105-11 16,5 0-7-16,2-2-1 0,14-6-2 16,8-5 1-16,5-7 2 0,4-6 5 15,4-10 1-15,-2-9-2 0,3-6 1 16,-7-6-2-16,-2-12-1 0,-7-6-3 16,-7-9 0-16,-9-4-5 0,-6-3-1 0,-1-5-3 15,-13-2 0-15,-5 4 2 0,-1 3-8 16,-1 3 4-16,9 14-5 15,3 7-1-15,5 12-6 0,-5 4-3 16,-2 7-11-16,-6 18-24 0,-4 16-88 0,3 10-121 16</inkml:trace>
          <inkml:trace contextRef="#ctx0" brushRef="#br0" timeOffset="-493.4684">-3139-774 224 0,'0'0'51'0,"0"0"-13"16,0 0-14-16,0 0-8 0,0 0-9 15,0 0-3-15,0 0-3 16,0 0 0-16,0 0 1 0,0 0 3 15,-15 0 4-15,15 0 3 0,0 0 7 0,0 0 4 16,15 2 3-16,12 0 0 0,11-2-4 16,8 0-7-16,10 0-5 0,6-8-3 15,5-1-1-15,7 1 1 0,3-8-1 16,2 6-3-16,6-2 1 0,-7 1-2 16,0 1 0-16,-10 2 0 0,-8 2-1 0,-12-2 0 15,-12 3-1-15,-11 3 0 16,-7 1 1-16,-10-2 0 0,-1 3-1 0,-7 0 0 15,0 0-3-15,0 0-4 16,3 0-9-16,-3 0-13 0,0 0-31 0,-9 4-51 16,-4 6-136-16</inkml:trace>
          <inkml:trace contextRef="#ctx0" brushRef="#br0" timeOffset="1763.2518">-2575-226 259 0,'0'0'35'0,"0"0"-2"0,0 0-2 0,0 0-2 16,0 0-4-16,0 0 0 0,0 0-5 15,0 0-5-15,0 0 0 0,-98 103-5 0,98-80 0 16,8 1 3-16,8-7 4 0,7-6 1 16,8-7 0-16,2-4 0 15,5-5-2-15,-3-13-2 0,-2-4-2 16,-9-6 0-16,-6-3-1 0,-12 2-2 0,-6-3-3 15,-5 2-1-15,-11 3-4 0,-2 9-1 16,-5 5-9-16,8 4-15 0,-3 9-35 16,-6 0-113-16,4 18-111 0</inkml:trace>
          <inkml:trace contextRef="#ctx0" brushRef="#br0" timeOffset="878.1632">-2518-153 294 0,'0'0'18'0,"0"0"3"15,0 0-3-15,0 0-6 0,0 0-5 16,0 0-2-16,0 0 2 0,0 0 3 0,0 0 1 16,0 0-1-16,38 72 1 0,1-78-2 15,-6-9 0-15,-8 4-1 16,-8-5 0-16,-8 5-1 0,-9-5-2 15,0-5 1-15,-11 0-4 0,-11-1-3 0,4 12-8 16,-11 1-26-16,-4 9-72 0,0 0-133 16</inkml:trace>
          <inkml:trace contextRef="#ctx0" brushRef="#br0" timeOffset="537.8734">-3258 269 298 0,'0'0'52'0,"0"0"-13"0,0 0-9 15,0 0-2-15,0 0 5 0,0 0 2 16,0 0-4-16,0 0-9 0,131-25-10 16,-63 12-1-16,15 0-1 0,11-3 1 0,16-2 0 15,16 4 2-15,8-5-5 0,3 3-1 16,-6 2-3-16,-13 3-2 15,-15 1-1-15,-24 3-1 0,-16 3 0 16,-22 2-3-16,-20 1 0 0,-9 1-2 0,-12 0 0 16,0 0-2-16,0 0-6 0,2 0-9 15,-2 0-17-15,0 0-36 0,-18 13-55 16,-11-1-127-16</inkml:trace>
          <inkml:trace contextRef="#ctx0" brushRef="#br0" timeOffset="2863.0887">-2531 882 569 0,'0'0'0'0,"0"0"2"15,0 0 0-15,0 0-2 0,0 0-5 16,0 0-7-16,0 0-7 0,0 0-18 15,0 0-39-15,-6-2-49 0,19 23-121 0</inkml:trace>
          <inkml:trace contextRef="#ctx0" brushRef="#br0" timeOffset="2560.3798">-3116 1419 313 0,'0'0'59'0,"0"0"10"0,0 0-13 16,0 0-15-16,0 0-20 0,0 0-11 16,0 0-6-16,0 0-1 0,0 0-1 0,0 0-2 15,156-58 2-15,-100 47-3 0,8 3 0 16,11-6 0-16,13 0-1 0,15-3 2 15,10 0 0-15,6-2 0 0,1 2 0 16,-7 1-1-16,-8 5-2 0,-12 3-3 16,-10 1-5-16,-9 4-6 0,-13 0-6 15,-8 3-10-15,-20 0-3 0,-4 0-7 16,-13 0-11-16,-10 0-3 0,0 3-9 16,-6 0-8-16,-7 4-3 0</inkml:trace>
          <inkml:trace contextRef="#ctx0" brushRef="#br0" timeOffset="3001.0887">-2483 1656 370 0,'0'0'-7'0,"0"0"-7"0,0 0-11 16,0 0-33-16,-20 122-89 0</inkml:trace>
        </inkml:traceGroup>
        <inkml:traceGroup>
          <inkml:annotationXML>
            <emma:emma xmlns:emma="http://www.w3.org/2003/04/emma" version="1.0">
              <emma:interpretation id="{B8DCCC34-648B-4490-A7A2-6AF072447C60}" emma:medium="tactile" emma:mode="ink">
                <msink:context xmlns:msink="http://schemas.microsoft.com/ink/2010/main" type="inkWord" rotatedBoundingBox="26294,10201 26286,13471 25379,13469 25386,10198">
                  <msink:destinationLink direction="with" ref="{4A16E476-23C8-41B7-ADE0-C84E7C0CB8F7}"/>
                </msink:context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 timeOffset="3673.3675">-2536 7021 181 0,'0'0'65'0,"0"0"-8"0,0 0-8 16,12 118-9-16,-10-94-11 16,1 3-10-16,-2-1-10 0,1-1-6 0,1-6-4 15,-3 10 0-15,0 1-4 0,0-2-8 16,0 11-15-16,-5-6-67 0,-4-1-133 16</inkml:trace>
          <inkml:trace contextRef="#ctx0" brushRef="#br0" timeOffset="3885.2859">-3092 7614 685 0,'0'0'-4'0,"146"-56"2"0,-43 21 0 16,19-3-4-16,24-4-14 0,10-7-72 16,13-5-194-16</inkml:trace>
          <inkml:trace contextRef="#ctx0" brushRef="#br0" timeOffset="3290.2747">-2192 4346 388 0,'0'0'-217'0</inkml:trace>
          <inkml:trace contextRef="#ctx0" brushRef="#br0" timeOffset="3487.4318">-2396 5500 70 0,'0'0'-10'0,"0"0"4"0,0 0 7 16,0 0 0-16,0 116 3 0,-8-74-5 15,-1-1-5-15,-1 7-13 16,-1 0-10-16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7.4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84E4B2C-94D8-4F7D-B1C9-0DF38F2A0E90}" emma:medium="tactile" emma:mode="ink">
          <msink:context xmlns:msink="http://schemas.microsoft.com/ink/2010/main" type="writingRegion" rotatedBoundingBox="6489,11816 7376,11816 7376,12782 6489,12782">
            <msink:destinationLink direction="with" ref="{0ED61F74-DA4F-49C4-B492-EDEFD230309C}"/>
            <msink:destinationLink direction="with" ref="{670325F3-E4CF-48CF-86F7-0C8E5F9CACE9}"/>
          </msink:context>
        </emma:interpretation>
      </emma:emma>
    </inkml:annotationXML>
    <inkml:traceGroup>
      <inkml:annotationXML>
        <emma:emma xmlns:emma="http://www.w3.org/2003/04/emma" version="1.0">
          <emma:interpretation id="{865165BF-30E8-4662-8EFD-61938F1BDBBD}" emma:medium="tactile" emma:mode="ink">
            <msink:context xmlns:msink="http://schemas.microsoft.com/ink/2010/main" type="paragraph" rotatedBoundingBox="6489,11816 7376,11816 7376,12782 6489,12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483B10-B27E-4E13-8387-5B03A907087D}" emma:medium="tactile" emma:mode="ink">
              <msink:context xmlns:msink="http://schemas.microsoft.com/ink/2010/main" type="line" rotatedBoundingBox="6489,11816 7376,11816 7376,12782 6489,12782"/>
            </emma:interpretation>
          </emma:emma>
        </inkml:annotationXML>
        <inkml:traceGroup>
          <inkml:annotationXML>
            <emma:emma xmlns:emma="http://www.w3.org/2003/04/emma" version="1.0">
              <emma:interpretation id="{FEB8BBBC-D436-4DBA-B64E-59573F595154}" emma:medium="tactile" emma:mode="ink">
                <msink:context xmlns:msink="http://schemas.microsoft.com/ink/2010/main" type="inkWord" rotatedBoundingBox="6489,11816 7376,11816 7376,12782 6489,12782"/>
              </emma:interpretation>
              <emma:one-of disjunction-type="recognition" id="oneOf0">
                <emma:interpretation id="interp0" emma:lang="" emma:confidence="0.5">
                  <emma:literal>7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41 115 335 0,'0'0'73'0,"0"0"3"0,0 0-10 0,0 0-21 16,0 0-12-16,0 0-14 0,0 0-6 15,0 0-2-15,0 0-1 0,0 0 2 16,-41-16-1-16,41 14 1 0,0-3-2 15,0-1-1-15,12-3-1 0,5-2 0 16,1 0-2-16,10-6 0 0,1 6-2 0,2 0 0 16,2 4 0-16,0 3-1 0,1 4-1 15,-1 0 0-15,-5 0-2 0,1 12-1 16,-5 6 0-16,-2 4 0 0,-2 7 1 16,-5 9 0-16,-2 2 1 0,-4 12 1 15,-4 8 2-15,1 3 5 0,-6 13-5 0,0 1 3 16,0 5-4-16,-6 0-2 15,0-7 1-15,-2-7-1 0,-1-5 1 16,0-16-3-16,3-13 1 0,5-17-1 16,1-8 0-16,0-9 0 0,0 0 0 0,0 0 0 15,-3 2-2-15,3-2-9 0,-2 0-11 16,-2-13-12-16,1-10-15 0,-3-14-42 16,3-3-108-16,-3-3-83 0</inkml:trace>
          <inkml:trace contextRef="#ctx0" brushRef="#br0" timeOffset="207.1203">117 522 722 0,'0'0'12'0,"0"0"8"16,0 0 4-16,0 0-1 0,0 0-7 15,161 13-8-15,-83-13-7 0,8-9-2 0,4-3-6 16,8 3-25-16,-6-2-121 0,-4 0-153 16,-11-4-21-16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1:11.6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ABFAE71-E323-4939-9B47-4E01A065B248}" emma:medium="tactile" emma:mode="ink">
          <msink:context xmlns:msink="http://schemas.microsoft.com/ink/2010/main" type="inkDrawing" rotatedBoundingBox="23481,15340 28154,15122 28159,15226 23486,15444" shapeName="Other"/>
        </emma:interpretation>
      </emma:emma>
    </inkml:annotationXML>
    <inkml:trace contextRef="#ctx0" brushRef="#br0">47 239 64 0,'0'0'30'0,"0"0"0"15,0 0-2-15,0 0-4 0,0 0-5 16,0 0-2-16,0 0-3 0,0 0 1 16,0 0-1-16,0 0 2 0,-36-3 0 0,34 3 2 15,-1 0-1-15,2 0-1 0,-2 0-4 16,3-4-3-16,-2 4 6 15,2-1 9-15,20-2 7 0,13-4 0 16,18 3-5-16,12-7-7 0,11 3-6 0,8-1-3 16,16-4-1-16,10 0-2 0,14-2 1 15,12 1-2-15,15-1 4 0,13-2 1 16,12 6 4-16,17-6 0 0,12 4 3 16,11 2 1-16,11 0 0 0,4 4-3 15,1 1-6-15,-8 2-3 0,-5 3-4 0,-11 1-3 16,-15 0 1-16,-5 0 0 0,-12 0-1 15,-13 0 2-15,-10 0-1 0,-19 0-1 16,-15 0 2-16,-18-2-1 0,-19-3-1 16,-17 2 1-16,-21 0-2 0,-9 0 1 15,-15 1 0-15,-9 2-1 0,0 0-2 16,-9 0 0-16,0-2-5 0,0 2-13 16,0 0-31-16,-3 0-46 0,-25 0-111 15,-16 7-69-15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01:12.2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F94F7A2-5628-4E3F-A0FF-7A657E337376}" emma:medium="tactile" emma:mode="ink">
          <msink:context xmlns:msink="http://schemas.microsoft.com/ink/2010/main" type="inkDrawing" rotatedBoundingBox="23942,15752 28001,15429 28010,15548 23951,15871" shapeName="Other"/>
        </emma:interpretation>
      </emma:emma>
    </inkml:annotationXML>
    <inkml:trace contextRef="#ctx0" brushRef="#br0">102 351 234 0,'0'0'25'0,"0"0"5"0,0 0 0 16,0 0-4-16,0 0 0 0,0 0-1 15,0 0 2-15,0 0-3 0,0 0-5 16,0 0-7-16,-96-22-2 0,95 22-3 16,-2 0-1-16,1-2 2 0,2 2 3 15,0 0 8-15,2-5 3 0,23 1-1 0,10-5-4 16,16 1-5-16,4-1-6 0,4 0-3 15,3 0 0-15,7-2-1 0,3 2 0 16,6 1 0-16,8-3-2 16,7-1 2-16,14-1-1 0,15 1 0 0,17-5 1 15,18 0 1-15,23-3 1 0,19-3 4 0,17 1 2 16,14 0 1-16,11 4 2 16,1 6-2-16,-5 1-2 0,-17 3-1 15,-19 5-5-15,-25 0-2 0,-27-1-1 16,-26 2 0-16,-24-2 0 0,-19-1 1 0,-14 0 0 15,-15 4-1-15,-18-1 0 0,-3 2-1 16,-10 0-2-16,-2 0-3 0,0 0-7 16,-9 2-13-16,0-1-43 15,-9-1-145-15,0 0-81 0</inkml:trace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4:13:38.3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B8E1410-6AA1-4E77-B6E0-49FD9E8C2B5B}" emma:medium="tactile" emma:mode="ink">
          <msink:context xmlns:msink="http://schemas.microsoft.com/ink/2010/main" type="inkDrawing" rotatedBoundingBox="25254,6798 27059,6128 27205,6520 25400,7191" semanticType="callout" shapeName="Other"/>
        </emma:interpretation>
      </emma:emma>
    </inkml:annotationXML>
    <inkml:trace contextRef="#ctx0" brushRef="#br0">0 587 207 0,'0'0'70'15,"0"0"-5"-15,0 0-8 0,0 0-4 0,0 0-4 16,0 0-7-16,0 0-6 15,32-113-7-15,-31 106-1 0,4 2 1 16,-5 5 1-16,0-1 2 0,0 1-4 16,1-3-4-16,-1 2-4 0,3 1-5 0,-3-2-4 15,2 2-3-15,-2 0 0 0,3 0 0 16,3 0 1-16,-2 2-2 0,8 8-1 16,0 8-1-16,6-1-2 0,5 8 0 15,-4-3-2-15,1 0 1 0,2 2-2 16,-2-2 1-16,3 0-1 0,-4-1 1 0,1 0-1 15,-5 1 4-15,-2-6-2 0,-1 0 2 16,-6-5 2-16,-1-5-1 0,1 5-1 16,-2-5 2-16,-1-1-2 15,2 1-1-15,-5-6 2 0,0 0-2 0,9 0 1 16,6 0-1-16,7-4 0 0,8-11 0 16,-1-6 1-16,3-11-2 0,2-3 0 15,7-7-2-15,2-7-2 0,13 0 3 16,6-4-1-16,8 2 1 0,11 4 2 15,8 0-2-15,6 0 2 0,3 7-1 0,-4-1 1 16,-2 6-1-16,-8 1 1 0,-7 7-1 16,-9 1-5-16,-11 4 5 0,-11 5-5 15,-10 1 3-15,-10 5 1 0,-11 6 0 16,-2 1 1-16,-7 2-1 0,2 0 1 16,0-1 0-16,-8 3-1 0,0-2 0 15,0 2 0-15,3 0 0 0,-2 0-1 16,2-2 0-16,-1 2-2 0,1 0-2 15,-2 0 1-15,2 0-6 0,6 0-10 16,-1 0-12-16,-1 0-40 0,11 0-130 0,-10 2-139 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58.72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4703228-E589-4266-A099-9DBA9E2032B3}" emma:medium="tactile" emma:mode="ink">
          <msink:context xmlns:msink="http://schemas.microsoft.com/ink/2010/main" type="inkDrawing" rotatedBoundingBox="22608,11046 31349,10960 31402,16447 22662,16533" semanticType="enclosure" shapeName="Other">
            <msink:sourceLink direction="with" ref="{5D743B5C-BC65-4EC4-BF0D-C2E90B93E3B5}"/>
            <msink:sourceLink direction="with" ref="{1349DD41-7180-42BA-84D9-8BC7FD9FD4B7}"/>
            <msink:destinationLink direction="with" ref="{72B9BEBF-037E-4D84-8797-01C222CCCA97}"/>
          </msink:context>
        </emma:interpretation>
      </emma:emma>
    </inkml:annotationXML>
    <inkml:trace contextRef="#ctx0" brushRef="#br0">0 281 430 0,'0'0'39'0,"0"0"7"0,0 0-5 0,0 0-12 16,0 0-15-16,0 0-9 0,0 0 0 15,0 0-1-15,0 0 0 0,24-13 2 0,15 11-2 16,7 2 1-16,5 0-1 0,6 0-2 16,4 0 2-16,2 0 4 0,7 2-2 15,4 0 1-15,3-2-2 0,5 0-4 16,1 0 2-16,6 0 0 0,5-6-1 16,8 1 0-16,4-1 0 0,9 0-1 15,9-1-1-15,3 3 1 0,6-2-1 16,5 1 1-16,3 0-1 0,0-1 1 15,5 5-1-15,0-1 0 0,1 2 2 16,-1 0 0-16,3 0 2 0,-3-2-2 0,1 2 2 16,-1-3 1-16,1-1 1 0,2 2-2 15,-2-5-1-15,-1 3-1 0,-3 0-2 16,-2-1 0-16,0 1-1 0,-4-1 1 16,-2 1 0-16,-3-2 1 0,-2 3-1 15,-4 2 0-15,-4-6 0 0,-5 4 0 16,-2 2 1-16,-2-5-1 0,-2-1 1 15,-1 3 0-15,1 0-1 0,-1 0 0 16,0 1 0-16,1 1 0 0,3 0 1 16,-1 2-1-16,1 0 0 0,-1 0 1 0,-2 0-1 15,-10-2 0-15,-4 2 0 0,-9 0-1 16,-6 0 2-16,-2 0-1 0,-8 0 0 16,-3 0-1-16,-1 0 1 0,-7 0-1 15,0 0 2-15,-4 2 0 0,-5-2-1 16,1 0 2-16,1 0-1 0,-1-2-1 0,2-6-1 15,4 0 1-15,1 0 0 0,1-3 0 16,4 6 1-16,-6-1-1 16,1-2 0-16,-5 2 0 0,-5 2 0 15,0-1 0-15,-7 1 1 0,-5 2-1 0,-10-1 0 16,-4 0 0-16,-9 3-1 0,-6-3 1 16,8 1 1-16,-10 2-1 0,1 0 1 15,1 0-1-15,-3-3-1 0,3 3 2 16,0-2-1-16,0 2-1 0,-9 0 2 15,0-1-1-15,0 1 0 0,2 0 2 0,1 0-2 16,3 0 0-16,1 0 0 16,4 3-1-16,4 8 2 0,-8-2-1 0,5 9 0 15,-3-2 0-15,0 3 0 0,5 6-1 16,-5 0 1-16,0-2 0 0,1 3 1 16,-1 4 3-16,2 3-5 0,1 0 5 15,0 2-5-15,0-1 1 0,-2 5 1 16,1-1-1-16,-2 2 1 0,0 4-1 15,0 1 0-15,-3 3-1 0,1 6 2 16,0 3-1-16,-3 2 0 0,4-3 0 0,-2 1 1 16,0-4-2-16,1 1 2 0,-1-6-1 15,3 1 3-15,-3 0 1 16,3-4-3-16,-1 4 4 0,-7-2-8 16,2 2 4-16,-3 0 0 0,0 3 0 0,0 5 3 15,-3 3-4-15,-6 4 2 0,0 4-2 16,2 1 0-16,-1-1 0 0,7-1 1 15,-2-5-1-15,3-6 1 0,0 3-2 16,0 0 1-16,0 0 4 0,0 1-4 16,0-1 3-16,0 0-3 0,0-3 0 0,-2 1-1 15,2-1 1-15,0 1 1 0,-3 1-1 16,3-1 1-16,0 2-1 0,0-5 2 16,0 3-2-16,0-2 1 0,0-1-1 15,0 0 1-15,0 1 3 0,0 0-4 16,0 3 5-16,0 2-6 0,0-3 1 0,0 3 1 15,-1-1-2-15,-2-1 2 0,1 0-2 16,-2-2 2-16,1 0-1 16,1-4 1-16,1-1-1 0,-2-2 2 15,1-1-2-15,2-3 1 0,0-1-2 0,-3 0 2 16,3-1-2-16,-1-4 1 0,-2 3 5 16,1 0-7-16,-1-1 7 0,1-1-5 15,2 1 0-15,0-6 0 0,0 0 0 16,0-2 0-16,0 1 0 0,0-4 0 15,0 4 0-15,2 1 0 0,-2 3 0 0,0 1 0 16,0 3 0-16,0 5 0 16,3 0 1-16,-3 2 0 0,2 1 0 0,-2-4 0 15,3 0-1-15,1 0 2 16,1-2-1-16,-2 0-1 0,1 1 4 0,-1-2-5 16,-3 4 2-16,0-5-1 0,0 1-2 15,-7 0 0-15,-4 2-1 0,-3-6-8 16,-10-5-28-16,-4-6-63 0,-7-10-204 15,-5-7-14-15</inkml:trace>
    <inkml:trace contextRef="#ctx0" brushRef="#br0" timeOffset="-1613.3452">30 357 113 0,'0'0'42'0,"0"0"1"0,0 0-3 16,0 0 2-16,0 0 0 0,-6-126 3 16,6 109-4-16,1 3-4 0,2 7-9 0,-1 1-4 15,-2 6-4-15,0-2-4 0,0 2-4 16,0-3-3-16,0 1-4 0,0 2 0 16,0-2 3-16,7 2 2 0,-2 0 2 15,5 9 1-15,1 6-2 0,-2 5 0 16,4 9 5-16,-4-1-4 0,0 4 4 15,-3-3-5-15,2 8 0 0,-4-3-3 0,1 5-1 16,-2-3-3-16,0 5-2 16,-2-2 1-16,2 5-2 0,-1 1 2 15,2-2 0-15,-1 6-1 0,2 0 1 0,-1 3 1 16,1-5 1-16,-1 2-1 0,-1-2 1 16,0-2 0-16,2 0 0 0,-1 2 1 15,-2-2 2-15,1 4-5 0,-3 0 3 16,1 1-4-16,-1-3-1 0,3-1 0 15,2 1 2-15,-1-1 0 0,-1 0-5 0,2 4 4 16,-1-3 0-16,1 4 1 16,-1 2 1-16,1 1-1 0,-2 0-1 15,-1 4 1-15,2-5-3 0,1 0 2 0,1-5-2 16,1-3 3-16,2-4 3 0,2 2-4 16,-1-4 4-16,-1-2-3 0,0 3-1 15,-3-5 0-15,2 1 1 0,-7 0-2 16,4-2-2-16,-1 5 2 0,-1 0-1 15,2 3 1-15,-4 3 1 0,2 0-1 16,0 0-1-16,2-1 1 0,2-4-3 0,2-4 4 16,-3 3-2-16,2-6 1 0,-5 2-1 15,1-1 1-15,-1-2 0 0,-3 1 0 16,2 0-1-16,-2 2 2 0,0 6 1 16,0 1-3-16,0 1 5 0,0 4-7 15,0 2 2-15,0-3 0 0,3-2-1 0,1 1 2 16,-2-4 1-16,-2-1-2 15,3 2 1-15,-3-2 0 0,0 2-1 16,0 2 1-16,0 0-1 0,-3 1 2 16,-2-2-2-16,5 0 1 0,0 1 0 0,0-3-1 15,0-1 0-15,0 2 1 0,5-4 3 16,-1-1-3-16,-1-1 3 0,2-12-4 16,-4 3 0-16,-1-1-1 0,0 2 2 15,2-1 0-15,-2 2-1 0,0 0 0 16,0-1-1-16,0 9 1 0,0-1 0 15,0-4 0-15,0 2 0 0,0-4 0 0,0 6 0 16,0 0 1-16,3 1-2 16,-2 6 1-16,2-2-1 0,-1 1 2 15,-2 2-1-15,3-4 1 0,-2 2 0 0,2-5-2 16,-3 3 1-16,2 0 2 0,-2-3 1 16,3 2-2-16,-3 0 3 0,0-14-7 15,1 5 2-15,-1-10 1 16,3 0-2-16,-3 0 1 0,0-12-7 0,2 3-12 15,-2-11-26-15,0 0-41 0,0 0-149 0,0-2-85 16</inkml:trace>
    <inkml:trace contextRef="#ctx0" brushRef="#br0" timeOffset="4390.7632">421 3428 359 0,'0'0'11'0,"0"0"3"16,0 0 4-16,0 0-5 0,0 0 1 16,0 0-1-16,0 0 8 0,0 0 7 15,0 0 6-15,9 14-2 0,13-4-2 0,4-5-7 16,11 1-6-16,5-1-2 15,8-1-4-15,4-2-1 0,11-2-2 16,7 0-2-16,11 0 0 0,7 0-1 16,6-4-2-16,2-3 0 0,4-3 0 0,-3-1 0 15,0 1 1-15,-2-1 1 0,-3-2 0 16,2 2 0-16,-5 2 0 0,0 1 1 16,1-2-1-16,-6 1-1 0,-1 3-2 15,1 2 0-15,-3-1-1 0,0 1 0 16,-1-1 0-16,-2 3 0 0,-2-2 0 0,0-1-1 15,-3 2-1-15,1-4 3 16,-4 4-1-16,-2-2 1 0,1 1 0 16,-2-1-1-16,-1 1 1 0,3 2 0 15,-2-3 0-15,1 4 0 0,-2-2-1 0,-2 1 0 16,3 0 0-16,-3-2-1 0,1 1 1 16,-1 1-2-16,1-2 0 0,4 2 1 15,-2-3 0-15,2 4 1 0,0-7-1 16,1 5 0-16,3-5 1 0,-3 1 1 15,-1-2-2-15,-1 3 2 0,-1-3-2 0,-2 0 0 16,0 1-2-16,1-2 2 16,-5-1-1-16,3 2 3 0,-1 1 1 15,-2 1 0-15,-1 3-1 0,-2 0 0 0,-3-1 0 16,-4 1-1-16,2 2 0 0,-2-1 1 16,1 0-2-16,0-2 0 0,2 2 0 15,1-2-1-15,3 2 1 0,2-1 2 16,-1-2-2-16,-1 2 0 0,2-1 2 15,-5 2-4-15,0-2 2 0,-1 0 3 16,-1 4-1-16,0-2 1 0,0 2-2 0,1-2 0 16,-4 0-1-16,0 2 1 0,-4-1-1 15,0 2-1-15,-2 0 1 0,1 0 0 16,0 0 0-16,-4-2-1 16,1 2 1-16,1 0 0 0,-3 0 0 0,0 0 1 15,-3 0-1-15,3 0 1 0,-3 0-1 0,2 0 0 16,1 0 0-16,0 0 0 15,2 0 0-15,2 0 1 0,1 0-1 16,-3 0-1-16,-2-3 1 0,-3 0-1 16,-2 0 1-16,-10-1 1 0,-1 3-1 0,1-2 1 15,-9 3-1-15,12-2 0 0,-1-1 1 16,-8 1 0-16,7 2 0 0,-8-1 2 16,-1 1-2-16,13 0 1 0,-4 0 0 15,1 0-2-15,0 0 2 0,-1 0-1 16,-1 0 0-16,8 0 0 0,-2 0 0 0,0 0-1 15,3 0 0-15,-1 0 1 16,2 0-1-16,4 0 0 0,-2 0 1 16,3 0-1-16,-3 0 0 0,2 0 0 15,-2 0 0-15,-2 0-2 0,-8 0 2 0,-2-3 1 16,-8 3-1-16,0 0 3 0,-3-2-2 16,-8 2-1-16,1 0 0 0,-9 0-1 15,0 0-1-15,0 0 0 0,1 0-3 16,11 0-3-16,-4 0-6 0,10-3-8 15,9 2-12-15,1-1-15 0,5-3-58 0,-3-4-185 16,-4-8 7-16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01.2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66C578F-61C9-4D25-ACBE-4E2FD6810CD5}" emma:medium="tactile" emma:mode="ink">
          <msink:context xmlns:msink="http://schemas.microsoft.com/ink/2010/main" type="inkDrawing" rotatedBoundingBox="27054,11115 27847,16784 27526,16828 26734,11160" semanticType="verticalRange" shapeName="Other">
            <msink:sourceLink direction="with" ref="{5D743B5C-BC65-4EC4-BF0D-C2E90B93E3B5}"/>
          </msink:context>
        </emma:interpretation>
      </emma:emma>
    </inkml:annotationXML>
    <inkml:trace contextRef="#ctx0" brushRef="#br0">0 0 366 0,'0'0'9'0,"0"0"7"16,0 0 5-16,0 0-2 15,0 0 0-15,0 0-3 0,0 0-4 16,0 0-2-16,0 0-3 0,0 0 1 0,71-24-1 16,-52 45 0-16,3 11-1 0,-3 7-1 15,-4 9-5-15,0 7 2 0,-1 5 0 16,-1 6 2-16,-2 6 0 0,1 3 0 15,-5 2 4-15,2 4-3 0,3 0 2 16,-1 3 0-16,2 0-2 0,2-3 2 0,3 3-3 16,0 2 0-16,-1-4-3 0,1 2-1 15,2 2 2-15,-2 2-2 0,4 1 1 16,-1-1-1-16,5-5 2 0,-1 0-2 16,2-8 2-16,-1-5 2 0,0 0-1 15,-2-4 3-15,-3-3-3 0,0 1-1 16,-6 1 1-16,-5-2-1 0,-1 3 1 15,-4 1-1-15,1-1 3 0,-3 0-1 16,1 3 0-16,1-1-1 0,-1 3 1 16,2 1 1-16,-1 7-4 0,1 0 3 0,-3 0-5 15,1 1 1-15,-4-3 1 0,0-2-1 16,0-7 3-16,0-4 0 0,-3-4 1 16,2-4 2-16,1-7 1 0,0 1-1 15,0-4 1-15,0-1-1 0,0-4-1 16,0 3 4-16,0-2-5 0,6 2 3 0,3-2-4 15,0 2 0-15,1-4 0 16,4-1-2-16,-2 0 1 0,-1-2-2 16,-1 0 1-16,-1 1-1 0,0-1 0 15,-3 1 1-15,-1 2-1 0,-1 0 0 0,1 1 1 16,-5 1-2-16,3 2 1 0,-3 0 0 16,0 1 0-16,0 1 1 0,0 0 0 15,0-2-1-15,0 3 1 0,0-1 2 16,0 1-3-16,4-1 3 0,1-2-4 15,1-1 2-15,3-3 0 0,0-2-1 0,0 1 0 16,-2-2 0-16,2 1 4 0,-1-4-3 16,-2 3 1-16,1-3-1 0,-1-1-3 15,0 0 3-15,-1 1-1 0,-1-3 0 16,-1-6 1-16,2 0-3 0,-4-7-1 16,2 4-10-16,-3 7-17 0,0-10-41 15,0-2-99-15,0-6-129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06.56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D743B5C-BC65-4EC4-BF0D-C2E90B93E3B5}" emma:medium="tactile" emma:mode="ink">
          <msink:context xmlns:msink="http://schemas.microsoft.com/ink/2010/main" type="writingRegion" rotatedBoundingBox="24242,11937 24986,11937 24986,13281 24242,13281">
            <msink:destinationLink direction="with" ref="{A4703228-E589-4266-A099-9DBA9E2032B3}"/>
            <msink:destinationLink direction="with" ref="{066C578F-61C9-4D25-ACBE-4E2FD6810CD5}"/>
          </msink:context>
        </emma:interpretation>
      </emma:emma>
    </inkml:annotationXML>
    <inkml:traceGroup>
      <inkml:annotationXML>
        <emma:emma xmlns:emma="http://www.w3.org/2003/04/emma" version="1.0">
          <emma:interpretation id="{214D2D4C-3602-4364-A794-1406193DAE4C}" emma:medium="tactile" emma:mode="ink">
            <msink:context xmlns:msink="http://schemas.microsoft.com/ink/2010/main" type="paragraph" rotatedBoundingBox="24242,11937 24986,11937 24986,13281 24242,1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96C5EC-A484-4795-AD3D-36725490C469}" emma:medium="tactile" emma:mode="ink">
              <msink:context xmlns:msink="http://schemas.microsoft.com/ink/2010/main" type="line" rotatedBoundingBox="24242,11937 24986,11937 24986,13281 24242,13281"/>
            </emma:interpretation>
          </emma:emma>
        </inkml:annotationXML>
        <inkml:traceGroup>
          <inkml:annotationXML>
            <emma:emma xmlns:emma="http://www.w3.org/2003/04/emma" version="1.0">
              <emma:interpretation id="{0C08976D-1625-4763-9F71-B0D2C8912009}" emma:medium="tactile" emma:mode="ink">
                <msink:context xmlns:msink="http://schemas.microsoft.com/ink/2010/main" type="inkWord" rotatedBoundingBox="24242,11937 24986,11937 24986,13281 24242,13281">
                  <msink:destinationLink direction="with" ref="{C2D4D8E7-4EBC-4AD8-B9CA-59F67CE613C6}"/>
                </msink:context>
              </emma:interpretation>
              <emma:one-of disjunction-type="recognition" id="oneOf0">
                <emma:interpretation id="interp0" emma:lang="" emma:confidence="0.5">
                  <emma:literal>9</emma:literal>
                </emma:interpretation>
                <emma:interpretation id="interp1" emma:lang="" emma:confidence="0">
                  <emma:literal>q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g</emma:literal>
                </emma:interpretation>
              </emma:one-of>
            </emma:emma>
          </inkml:annotationXML>
          <inkml:trace contextRef="#ctx0" brushRef="#br0">379 510 374 0,'0'0'55'0,"0"0"-4"0,0 0-11 0,0 0-6 15,0 0-8-15,0 0-2 0,0 0 0 16,0 0-2-16,0 0-1 0,42 1 1 15,-14-1-5-15,-4-1 1 0,3-9-4 16,6 2-3-16,-4-3-2 0,-2-3-4 16,-1 3 0-16,-2-2 1 0,-2 0-2 0,-7 5 1 15,2-6 0-15,-4-2 0 0,-2 5 1 16,-1-8 0-16,-1-2-1 0,-4 10-4 16,-1-17 2-16,-4 3-6 0,0 1 4 15,-4-7 0-15,-7 2 0 0,-5 1 1 16,-1 0-1-16,-4 1 0 0,2 3-1 15,-5-1 1-15,1 4-1 0,-1 7 2 16,-5 1-2-16,-1 4 0 0,-7 7 0 16,-5 2-3-16,-8 2 3 0,0 9-1 15,-1 4 1-15,-1 3 0 0,2 1 0 0,5 4 0 16,3 0 1-16,6 3 0 0,7-2 1 16,7-2-2-16,10-3 0 0,4 3 7 15,8 2-4-15,0 6 5 0,14 3-4 16,5-2-3-16,4-7 3 0,5-5-2 15,4-3 0-15,-2-5 2 0,6-2-3 0,-1-4 1 16,-2-5-1-16,3 0 0 0,-3-5 0 16,-3-4 1-16,2-3 0 0,-7-3 0 15,2 1-1-15,-4-7-1 0,-2-1 1 16,-3-2-6-16,1-5 5 0,-2 2-3 16,-2 2 2-16,-5 4 1 0,2 3 0 15,-5 8 0-15,-1-1 0 0,1 0 2 16,-5 5-2-16,2 1 1 0,-4 5 0 15,0-2 0-15,0 2 0 0,3-2 0 16,-3 0 0-16,2-1 0 0,-2 1 0 0,3 1-1 16,-3 1 1-16,1-3-1 0,-1 3 0 15,0-4 0-15,2 4 0 0,-2-1 1 16,0 1-1-16,3-2 0 16,-3 2 1-16,0 0-1 0,0 0 0 0,0 0 1 15,1 0 0-15,-1 0 0 0,3 2 0 16,2 6-1-16,-1 4 1 0,1 1 1 15,1 0 0-15,3 6-1 0,-3-6 2 16,3 8-3-16,0-1 0 0,-2 3 4 16,-1 7-4-16,-1-11 7 0,-1 8-6 0,-4 0-1 15,0 3 1-15,2 8-4 0,-2 1 4 16,0-3-2-16,0 4 2 0,0 2 0 16,0 2-1-16,3 4-2 0,-2-1 3 15,2 4-1-15,2 0 2 0,-4-1 1 16,-1 4 0-16,0-4-2 0,0-1 2 0,0 0-1 15,0-5 2-15,-4 0 0 0,-2-4-3 16,-3-3 5-16,4-10-3 16,1 0 3-16,-1-10-5 0,4-8 0 15,1-1 0-15,0-8-2 0,0 0 1 0,0 0-2 16,0 2-3-16,0 0-8 0,0 1-21 16,-5-3-91-16,-7-5-201 0,-4-25-31 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33.9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0015239-339E-42E9-A4F4-3F35CB1770D6}" emma:medium="tactile" emma:mode="ink">
          <msink:context xmlns:msink="http://schemas.microsoft.com/ink/2010/main" type="inkDrawing" rotatedBoundingBox="7538,2880 15130,4721 13824,10108 6231,8267" hotPoints="13717,4144 13999,8556 7760,8954 7478,4543" semanticType="enclosure" shapeName="Rectangle">
            <msink:sourceLink direction="with" ref="{9EA16213-CED7-4EF8-B59B-493B6C7C5F5E}"/>
            <msink:sourceLink direction="with" ref="{D7D33AA1-7D3A-4A44-8AA9-C39DBC360115}"/>
            <msink:sourceLink direction="with" ref="{67175ECB-C277-47BE-8D3E-8A3DE6F3F701}"/>
            <msink:sourceLink direction="with" ref="{63B13C4D-419F-4B70-B566-267AB9BA0401}"/>
          </msink:context>
        </emma:interpretation>
      </emma:emma>
    </inkml:annotationXML>
    <inkml:trace contextRef="#ctx0" brushRef="#br0">270 300 261 0,'0'0'47'0,"0"0"1"0,0 0-8 0,0 0-15 16,0 0-4-16,0 0-3 0,0 0 8 0,0 0 3 15,0 0-1-15,-6-115-4 16,6 98-10-16,0 7-4 0,0 2-2 16,0 0 0-16,0 8-1 0,0-2-1 15,0 2-3-15,0-1-1 0,0-2 0 0,0 1-4 16,0 2 2-16,0 0-1 0,-3 0 2 16,3 0 1-16,-2 2-2 0,-2 18 4 15,-1 9-3-15,1 8 3 0,-1 1-2 16,0 0-1-16,5-1 0 0,0 4 0 15,0-3 1-15,0 5-2 0,0-3 3 0,5 3 0 16,4 2 0-16,-3-4 0 0,3 1-1 16,0-4 2-16,5-1 1 0,-4-1 0 15,-1-1 1-15,2-5-1 16,-4 4 0-16,2-6 1 0,-4-3-3 0,-4 0 1 16,4-11 0-16,-5 5-3 0,4 0 0 15,-2-1 1-15,-2 3-4 0,3-4 4 16,-3 9 0-16,1-1 0 0,4 10 0 15,-1-5 5-15,1 2-6 0,-1-3 4 16,5 1-4-16,0 1 1 0,2-3-1 0,-2 4 0 16,1-5 0-16,-1 6-1 0,0-1 0 15,-4 3-1-15,4 2 1 0,-3 6 0 16,2 2 0-16,-2 0-1 16,-2 4 2-16,1-2-2 0,-1 0 1 0,1-4 0 15,-1-2 0-15,1-5-1 0,-1 2 3 16,2-3-2-16,-1 1 1 0,1-1-1 15,1 3-1-15,-2 0 4 0,1 7-4 16,-2-2 4-16,-1 0-4 0,-1 2 1 16,2-1 0-16,-4-1-1 0,5 3 2 0,-4-1-2 15,2 1 2-15,-1 1-2 0,2 0 0 16,-1-1 0-16,2 0 1 0,-4 4-1 16,4-3 2-16,-5 0-1 0,0 2 0 15,0-4-1-15,0-5 1 0,0-1 0 16,0 0 0-16,0-5 3 0,0 5-3 15,0-5 3-15,0 2-4 0,4 0 2 16,-4-3-1-16,5-2 0 0,-4 2 0 16,2 3-1-16,-1 1 1 0,1 2-1 15,-2 4 1-15,-1 1 0 0,3 0 0 0,-3-1 1 16,0 0 0-16,0-4-3 0,2-3 2 16,-2-11 0-16,0 2 0 0,0 0 2 15,3 2-1-15,-2 6-2 0,4 0 1 16,-1-6-1-16,1 4 2 0,-1-2 0 15,1-3 0-15,-1 5 2 0,1-12-3 0,-4 2 2 16,4 0-3-16,-2-7 1 0,-2-1 0 16,-1 0 0-16,0-5 0 0,0-2 1 15,5 8-1-15,-5-7-1 0,0-1 1 16,0 8-2-16,0-6 2 0,0-2 0 16,4 7 0-16,-2-6 0 0,-2-2 0 15,3 1-1-15,-3-8 1 0,0 0-1 16,0 0 2-16,0 2 2 0,1 0-3 15,-1 1 1-15,0-1-2 0,3-1 0 16,-3 2 1-16,0 1 0 0,2-3-1 0,2 9 1 16,-1-4 1-16,3 5-1 0,5 2 0 15,-2-5 0-15,8 8 0 0,-10-8-1 16,10 4 1-16,-7-5 0 0,4 2 0 16,4 1 0-16,-6-3 1 0,9 4 1 15,0-5-1-15,1 0 1 0,11 2 1 16,7-3-1-16,0-3 0 0,7-2-1 15,-4 0 2-15,8 0-3 0,1 0 1 16,-7 0 1-16,4 0-2 0,-5 0 0 16,2 0 0-16,-2 2 0 0,1 0 1 0,-6 0 1 15,-1 1-2-15,-1-1 0 0,1 0 0 16,0 0-3-16,-1-2 3 0,7 0 1 16,2 0-1-16,7 0 2 0,7-4-2 15,-3-3 0-15,9 3 1 0,-4-1-2 16,0 3 1-16,-7-2 1 0,5 0-1 0,-5 3 1 15,-1 1-1-15,-5 0-1 16,-2 0 1-16,-5 0 1 0,2 0-1 16,-2 1 0-16,3 5 0 0,-2-4-1 15,6 3 1-15,2-3 0 0,6-2 1 0,0 0-1 16,6 0 0-16,0 0 0 0,2-2 0 16,-2-1 0-16,-1 1 0 0,-2 2 1 15,4 0-1-15,-5 0 0 0,-3 0 1 16,-1 0-2-16,-2 0 1 0,-2 7-1 15,-1-1 0-15,1 1 1 0,1 2 0 0,4-1 1 16,1 1-1-16,3-2-1 0,2 2 1 16,2-2 0-16,-2-3 0 0,0 3 0 15,-1-5 0-15,-3 2 0 0,-1-1 0 16,-2-3-1-16,1 1 2 0,-2-1-1 16,2 0 0-16,-1 0 1 0,-1 0-1 15,1 0-2-15,-3 0 2 0,-4 0 1 16,-1-1-1-16,4-2 2 0,-3 3-1 15,0 0-1-15,2 0 0 0,-1 0 0 16,3 0 0-16,3 3 0 0,1-3 0 0,1 0 0 16,-4 0 0-16,7 0-2 0,-6 0 2 15,1-3 0-15,1 1 0 0,-3 2 1 16,-2-2-2-16,-3 2 2 0,-2 0-1 16,1 0 0-16,0 0 0 0,-2-2-1 15,1 2 1-15,-1-2-1 0,1 2 1 16,-1 0-2-16,1 0 2 0,-1 0 0 15,-3 0 0-15,-1 0 0 0,-3 0 0 16,-4 0 1-16,-2 0-2 0,-8 0 1 16,0 0-1-16,7 0 1 0,-2 0 0 0,0 0 0 15,-1 0 0-15,1 0 0 0,-5 0 0 16,13 0 0-16,-4 0-1 0,-6 2 1 16,-2 2-1-16,-7-2 1 0,-11-2-1 15,10 3 0-15,-8-3 2 0,-3 0-1 16,3 0 1-16,-9 0 1 0,0 0-1 0,0 0-1 15,1 0-1-15,2 1 1 0,8-1 0 16,-2 0 0-16,10 0 1 16,10 0-1-16,-11 0 0 0,10 0 0 15,-9 0-1-15,-10 0 1 0,1 0 1 0,-10 0-1 16,0-1 2-16,0 1 0 0,3 0 0 16,-1 0 0-16,-1 0-1 0,2-3 1 15,-1 3-1-15,1 0 2 0,-2-2 0 16,2 2-1-16,3-4-1 0,2 2 0 15,-4-3-1-15,2 3 0 0,-4-5 1 0,2 4-1 16,-1-4 2-16,2-5 1 0,-4 3-2 16,2-8 3-16,-1-1-1 0,-2-2 1 15,0-11-1-15,0 0 1 16,-2-9-1-16,-2 2 0 0,-1-1 0 0,1 0 0 16,-1-6 0-16,1 1-4 0,4-4 3 15,-2 2-3-15,-1-6 2 0,-1 2 1 16,2-6-2-16,-2-1 2 0,-1-6-2 15,-4 0 4-15,0-4-2 0,-4-3 2 16,-1 3-1-16,2-5-1 0,-5 2-2 0,2 2 2 16,2-1-2-16,-1-3-3 0,2 4 3 15,0 1-4-15,2 7 4 0,-1 0 1 16,-1 3-2-16,2-1 3 16,1 2-2-16,0 5 2 0,0-3-2 0,-2 3 2 15,7 0 0-15,-2 3-1 0,-2-5 1 16,2-1-1-16,-1-3-2 0,1-7-2 15,-1-2 1-15,0-5-2 0,1-2 5 16,-2 3-1-16,2 1 0 0,0 3 2 16,-3 2-2-16,0 2 2 0,-1 4-2 0,-2 4 1 15,-2 3 0-15,4 2 1 0,1 1-2 16,0 1 2-16,0 1-1 0,1-2 0 16,1-3-2-16,2-4-3 0,4-8 2 15,-2-1-1-15,1-4 2 0,-1-3 2 16,-1 0-2-16,2 4 1 0,-4 7-1 0,-1 7 3 15,1 7-2-15,-6 8 1 16,0 3-2-16,0 6 0 0,-2 0 1 16,2 2 1-16,0 3-1 0,1-2 1 15,2-1-1-15,0-1 1 0,5 8-1 0,-1-5 0 16,1 1-1-16,-1 7-5 0,4-12 6 16,-4 9-3-16,5 0 3 0,-1 0 1 15,-2 2-1-15,3 3-1 0,-2 6 1 16,-2-3-1-16,1 5 1 0,1 1 0 15,-1 1-2-15,3 5 0 0,-1-3 1 0,1 3-2 16,-8-5 2-16,2-1 0 0,2 1-1 16,-7-1 2-16,4 4-2 0,-8-3 0 15,-8 1 2-15,-1 0-1 16,-9-1 1-16,3 4 0 0,-3-1 0 0,0-4 1 16,6 4-2-16,-2 2 1 0,-4 0 0 15,0-1 0-15,-9 1 0 0,0-4 0 16,-2 3-1-16,-1-2 0 0,-3 3 1 15,0 0 0-15,-3 0 0 0,3 0 0 16,-8 0 0-16,3 0-2 0,-4 0 2 0,-3 0 0 16,0 0-1-16,-2 3 0 0,1 2 1 15,-2-2-1-15,-7 0 2 0,4 2-1 16,0-4 0-16,2 4 0 16,2-1 0-16,0-2 0 0,-1 3 0 0,-2-3 0 15,4 0 1-15,-5-2 0 0,-3 3-1 16,-2-3 0-16,0 1 0 0,-1 1 0 15,1-2 0-15,5 3 1 0,2-3-1 16,6 2 0-16,1 1 0 0,6-2 0 16,3 1 0-16,2 1 0 0,2-1 0 0,6-2 0 15,1 3 0-15,1-3-1 0,-2 0 2 16,4 0-1-16,-4 0 0 0,-4 1 0 16,0-1-1-16,-6 4 1 0,-3-3-1 15,-5-1 2-15,-1 2-1 0,-5-2-1 16,3 0 1-16,-4 0 0 0,2 3 0 15,2 2 0-15,-3-2 1 0,2 2-1 16,3 1 0-16,2 1-1 0,2-3 1 16,0 3-1-16,-1-3 1 0,2-2 0 15,0 3 0-15,0-3 0 0,-1 0 1 0,2-2-1 16,3 0 0-16,1 0 1 0,5 0-2 16,5 0 2-16,-1-4-1 0,4-1-1 15,0 1 1-15,10 2 1 0,-3-2-2 16,-1 1 2-16,8 3-2 0,-11-2 0 15,13 0 2-15,-2 0-2 0,-8 0 1 0,10 2 1 16,-8-3-2-16,-1 2 1 0,9 1 0 16,-12 0 0-16,1 0 0 0,1 0-1 15,-4 0 1-15,8 0 0 0,0 0 0 16,6 0 0-16,-9 4 0 0,1-2-1 16,8 0 1-16,-10-2 0 0,-1 2 1 15,10-2 0-15,-10 0-1 0,-3 0-1 16,17 0 1-16,-13 0-1 0,-1 0 1 15,8 2 1-15,-7 1-1 0,-1-3 0 16,10 0 0-16,-10 1 0 0,-3-1 0 0,4 3 0 16,-7-1 0-16,8-2 0 0,-1 2 0 15,-1 0-1-15,-2 3 1 16,-9-1-1-16,3 3 1 0,4 1 1 0,-5-2-1 16,5 4 4-16,-1-1-4 0,-3 0 3 15,4 0-4-15,0-3 1 0,5 3-1 16,-1-2 2-16,7-2-1 0,-2 0 0 15,-3-2 0-15,-2 0 0 0,-6 1 0 16,-1-2 1-16,3 0-2 0,-1 1 2 16,-2-3-2-16,1 2-1 0,-3 0-2 0,2 0-8 15,-3 3-23-15,-3 3-37 0,-1 5-119 16,-9 0-116-16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29.4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05DF506-920F-46A9-93E9-86A84F64F8E8}" emma:medium="tactile" emma:mode="ink">
          <msink:context xmlns:msink="http://schemas.microsoft.com/ink/2010/main" type="inkDrawing" rotatedBoundingBox="5051,4765 5960,13420 5720,13445 4811,4791" semanticType="callout" shapeName="Other"/>
        </emma:interpretation>
      </emma:emma>
    </inkml:annotationXML>
    <inkml:trace contextRef="#ctx0" brushRef="#br0">-2 0 259 0,'0'0'23'0,"0"0"-5"0,0 0-8 0,0 0-5 16,0 0-1-16,0 0-1 0,0 0 5 15,0 0 3-15,0 0 4 0,0-8 5 16,0 15 8-16,0 7-2 0,5 8-1 15,4 7-4-15,0 1-7 0,1 4 0 16,1 1-5-16,-2 8 0 0,0 0-3 0,0 4-1 16,-3 1 2-16,1 0-1 0,2 5 2 15,0 3-1-15,-3 4 5 0,5 2-6 16,1 5 1-16,-2-2-6 0,1 7-3 16,1 4 3-16,-6 8 3 0,5 6 3 15,-7 7 0-15,1 0-1 0,-5-3-3 16,0 0-2-16,0-3 3 0,0-2-1 15,0 3 3-15,0-2 0 0,0 0-1 16,0 1 0-16,0 0-2 0,0-3 2 16,0-1-1-16,3-1 1 0,1-5 0 0,1 1-2 15,-1-2 1-15,-2-1-3 0,2 2-1 16,-4 1 1-16,5-1 0 0,-5 3 1 16,1 2-2-16,2 1 2 0,-3-1-2 15,0-2 2-15,0-1 2 0,0-1-2 16,0-2 2-16,2-1-2 0,1-2-2 0,1 1 0 15,2-3 0-15,3 2 1 16,0-1-1-16,2-1 1 0,-2-2 0 16,6-1 1-16,-2-3-2 0,-4-1 1 15,6-2 3-15,-3 1-3 0,-1 0 4 0,-2-2-3 16,0 0-1-16,-3 4 2 0,-1-1-3 16,-1 4 3-16,5 1-3 0,-3-2 1 15,3 0-1-15,0-4 1 0,2 0-1 16,1 0 2-16,-2-4 2 0,8-2-4 15,-4 3 4-15,-2-8-5 16,1 4 0-16,1-3 1 0,-5 2 0 0,1 3 1 16,-2 5 0-16,-2 0 0 0,-2 3-1 0,5-1 1 15,-3-1-2-15,2-1 1 16,-2-2 0-16,8-1-1 0,-1 0 4 0,-2-1-3 16,4 4 4-16,1-3-4 0,-1 3 0 15,0-1 0-15,-1 0 0 0,-1 1 1 16,-2-4-3-16,-1 0 2 0,-1 0-2 15,0-1 3-15,0-1-3 0,-4 0 4 16,4-1 2-16,-3 1-3 0,1 1 3 0,-2-3-4 16,1-1-1-16,-6 2 3 0,6-5-1 15,-2 3 0-15,1-4-1 16,3 1 1-16,-2-2-1 0,4 1 3 16,-2-3-3-16,1 1 2 0,-3-3 0 0,3-2 2 15,-3 1-1-15,1-4 0 0,-1-5-1 16,2-1 0-16,-7-3 4 0,4 1-5 15,4-5 5-15,-8-7-6 0,4-3 1 16,-2-4 0-16,1-3 0 0,-2 5 0 16,1-6 0-16,-2 2 2 0,4 0-1 0,-5 0 0 15,4-1 0-15,-2 0 1 0,-2-7-1 16,3 1 1-16,-3-8-3 0,0 0-1 16,0 0 0-16,0 3-5 15,0-3-7-15,0 3-23 0,0-3-111 0,0-13-153 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59.2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349DD41-7180-42BA-84D9-8BC7FD9FD4B7}" emma:medium="tactile" emma:mode="ink">
          <msink:context xmlns:msink="http://schemas.microsoft.com/ink/2010/main" type="writingRegion" rotatedBoundingBox="28208,11846 29436,11846 29436,13249 28208,13249">
            <msink:destinationLink direction="with" ref="{A4703228-E589-4266-A099-9DBA9E2032B3}"/>
          </msink:context>
        </emma:interpretation>
      </emma:emma>
    </inkml:annotationXML>
    <inkml:traceGroup>
      <inkml:annotationXML>
        <emma:emma xmlns:emma="http://www.w3.org/2003/04/emma" version="1.0">
          <emma:interpretation id="{56B6CCFA-C01F-49C6-84E5-75BD3552B518}" emma:medium="tactile" emma:mode="ink">
            <msink:context xmlns:msink="http://schemas.microsoft.com/ink/2010/main" type="paragraph" rotatedBoundingBox="28208,11846 29436,11846 29436,13249 28208,13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8B6879-D7B1-4C96-92EB-9B43812ABF06}" emma:medium="tactile" emma:mode="ink">
              <msink:context xmlns:msink="http://schemas.microsoft.com/ink/2010/main" type="line" rotatedBoundingBox="28208,11846 29436,11846 29436,13249 28208,13249"/>
            </emma:interpretation>
          </emma:emma>
        </inkml:annotationXML>
        <inkml:traceGroup>
          <inkml:annotationXML>
            <emma:emma xmlns:emma="http://www.w3.org/2003/04/emma" version="1.0">
              <emma:interpretation id="{1685B14D-FCA9-4060-A15A-6B14192B3BA9}" emma:medium="tactile" emma:mode="ink">
                <msink:context xmlns:msink="http://schemas.microsoft.com/ink/2010/main" type="inkWord" rotatedBoundingBox="28208,11846 29436,11846 29436,13249 28208,1324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33 107 288 0,'0'0'83'0,"0"0"-5"0,0 0-18 16,0 0-19-16,0 0-11 16,0 0-3-16,0 0-3 0,0 0 1 0,0 0-1 15,0 0-4-15,-24-6-6 0,23 6-4 16,-2 0-5-16,1 0-1 0,-1-2 0 15,3 2-1-15,0 0 2 0,0 0 0 16,3-3 0-16,18-1 0 0,15 0 1 16,12-5 0-16,3 2 0 0,5-2 0 0,3 2 2 15,2 1-3-15,4-3 1 0,0 2-2 16,-4 3-1-16,-2 0 0 0,-3-1-1 16,-5 2 0-16,-5-2-1 0,-7 2-1 15,-7 2 0-15,-7-6 0 0,-5 7 1 16,-2 0 0-16,0-3 0 0,-12 3 0 15,3 0 2-15,-9 0-1 0,0 0 1 0,0 0 1 16,3 0-1-16,-1 0 0 16,1 0-1-16,-2 0 0 0,-1 0-1 15,3 0-1-15,-3 0 1 0,2 0-1 0,-2 0 0 16,3 0-1-16,-3 0-1 0,0 0 2 16,1 3 0-16,-1 16 1 0,2-1 1 15,1 8 0-15,-3 3 0 0,1 2 0 16,-1 10-1-16,0 2 0 0,0-1 0 15,-1 4 2-15,-8 3 1 0,0 1-2 16,0 4 2-16,-2-2-3 0,-2 4 0 0,2-2 1 16,-3 2-1-16,4-3 1 15,-2-5 1-15,3-4-2 0,6-12 1 0,-5-4 0 16,7-10-1-16,-2 1 1 0,1-2-1 16,-1-11 0-16,3 3 0 0,0-9-1 15,0 0 0-15,0 0 2 0,0 2-4 16,0 0 2-16,0 0 0 0,0 0 0 15,0 1-3-15,0-1-2 0,0-1-5 16,0 2-12-16,0-1-17 0,0-2-24 0,0 3-42 16,0-3-202-16,-1 0 1 0</inkml:trace>
          <inkml:trace contextRef="#ctx0" brushRef="#br0" timeOffset="216.7893">365 721 688 0,'0'0'35'0,"0"0"2"16,0 0-5-16,0 0-16 0,0 0-12 16,0 0-2-16,149-73-1 0,-74 57 0 15,13 4 1-15,3-4-4 0,7 5-4 16,1 2-28-16,-4-1-104 0,-5 0-170 0,-12-7-22 15</inkml:trace>
          <inkml:trace contextRef="#ctx0" brushRef="#br0" timeOffset="1033.7645">866 714 370 0,'0'0'68'0,"0"0"-9"0,0 0-15 0,0 0-10 16,0 0-9-16,0 0-4 0,0 0-2 16,0 0-2-16,0 0 0 0,-38-29-3 15,34 25-2-15,-1 2 0 0,5 2-2 16,-1-3 1-16,1 3-2 0,0 0 1 15,-3-2-2-15,3 2 0 0,-2-2-1 0,2 2-1 16,-3-2-1-16,3 2-1 0,-1 0-2 16,1 0-1-16,-3 0 0 0,-2 0 1 15,-4 13 1-15,-1 12 2 16,-4 8 1-16,4 7 0 0,-4 5 0 0,1 4-1 16,-2 5 1-16,-3 3-3 0,0 4 1 15,1-5-2-15,-2-2 2 0,0-4-2 16,4-3 2-16,-1-8 4 0,5-5-5 15,2-11 4-15,5-7-4 0,2-6 0 16,-1-3-1-16,2 1-1 0,-2-2-1 0,3-6 0 16,-2 0-1-16,2 0-1 0,0 2-1 15,-3 1-5-15,2-3-27 0,-7 0-77 16,-2-3-202-16,-8-18-27 0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05.4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70325F3-E4CF-48CF-86F7-0C8E5F9CACE9}" emma:medium="tactile" emma:mode="ink">
          <msink:context xmlns:msink="http://schemas.microsoft.com/ink/2010/main" type="inkDrawing" rotatedBoundingBox="1913,9528 7310,8383 8433,13681 3037,14825" hotPoints="7573,9250 7827,13994 3084,14247 2830,9504" semanticType="enclosure" shapeName="Square">
            <msink:sourceLink direction="with" ref="{01CFECF5-113A-4E85-929B-8D76073F790C}"/>
            <msink:sourceLink direction="with" ref="{C0A46212-BD1D-4D15-B35F-6A2F1CB97721}"/>
            <msink:sourceLink direction="with" ref="{A84E4B2C-94D8-4F7D-B1C9-0DF38F2A0E90}"/>
            <msink:sourceLink direction="with" ref="{EAEC6392-2C95-47D0-940E-FC9CA17191BE}"/>
          </msink:context>
        </emma:interpretation>
      </emma:emma>
    </inkml:annotationXML>
    <inkml:trace contextRef="#ctx0" brushRef="#br0">113 358 160 0,'0'0'48'16,"0"0"3"-16,0 0-4 0,0 0-4 15,0 0-4-15,0 0-2 0,0 0-3 16,0 0-5-16,0 0-4 0,-22-16-8 16,22 14-7-16,0 2-7 0,0-1-2 0,0 1 0 15,3-4 0-15,12 4 0 0,12 0-1 16,6 0 1-16,-3 0 1 0,3 0 0 16,0 0 3-16,5 0 1 0,4 0 4 15,0 0-2-15,4 0 1 0,5 0 0 16,-1 0 0-16,6 0-1 0,5-3 1 15,1 3-1-15,7-1-3 0,-1-1-1 16,2-1-3-16,4 1-1 0,1 0 0 16,2-2 1-16,7-1 0 0,0-1 0 15,-3-1-2-15,4-1 1 0,-4 2 1 0,0-2-1 16,2 0 1-16,-7 3-1 0,4-1 1 16,0 1-1-16,-4 0 0 0,9 1 0 15,-4-1 0-15,-2 3-1 0,10 0 0 16,-3 2 0-16,3-2-2 0,-4 0 1 15,4 0 0-15,-3-3 1 0,-5 1 1 0,-3-1 1 16,-3-1 0-16,-3-2 0 0,-6 0 0 16,5-1-1-16,-5 1 1 0,5-3 0 15,0 2-1-15,8-2-3 16,1-2 2-16,1-1-3 0,3 3 4 0,0-2-1 16,-7 4 0-16,0 0 1 0,-4 0-1 15,-9 2 0-15,-6 1-1 0,-8 1 1 16,-4 1 1-16,-3-1 0 0,-15 4 0 15,1 1 1-15,-11-3-1 0,0 3 3 16,-3-2-2-16,-6 2 0 0,9-2 0 0,-12 2-2 16,13-2 1-16,8-3 0 15,-11 5 0-15,12-4 0 0,-4 2 0 0,-3 0 0 16,5-1 0-16,-8 1 0 0,0 1 0 16,-2-2 1-16,-7 3-1 0,8-2 0 15,-11 2 1-15,3 0-2 0,0 0 2 16,-9 0-2-16,0-3 1 0,6 3-1 15,-2 0-1-15,10 3 1 0,-3 3 1 16,-2 3 0-16,4 6 0 0,-4-3 0 16,2 4 0-16,-2 1 4 0,0-4-3 0,1 4 3 15,-1 4-4-15,-4-10-1 0,8 8 1 16,-4 1 0-16,-4-9 1 0,1 11-1 16,4-2 1-16,-1 3-2 0,3 4 1 15,-6-6-1-15,-1 1 1 0,-4 5 0 16,2 1 0-16,2 8 0 0,-4-4 1 0,4 4-1 15,-2-3 1-15,1-1-1 16,-2 2 0-16,7 4 0 0,-5-1 1 16,3 5-1-16,0 1 2 0,-1-4-2 15,-1 1 0-15,-1-3 0 0,1 1 1 0,-4-1-1 16,-1 2 1-16,0-3-2 0,0 4 2 16,0 4 2-16,-1 0-3 0,-4 7 4 15,1 0-3-15,-1 2-2 0,1 0 2 16,-1 0-2-16,1 0 0 0,-1-2 1 15,3 1 0-15,2-3 0 0,0-2 1 0,0-6-2 16,7-1 0-16,0-5 1 0,-1-1 0 16,3-4 0-16,-4 2 0 0,1-4 0 15,-2 3 0-15,1 2 0 0,-1 4 2 16,1-1 2-16,4 9-4 0,-5 3 3 16,2 0-3-16,-1 3 0 0,2 1-2 15,-1-4 1-15,3 0 1 0,0-4 0 16,0 1 0-16,-3-1 0 0,5-4 1 15,-2 3-2-15,0 0 1 0,0-3 0 16,0-1-1-16,-3 2 1 0,3-5 0 0,-5 1 0 16,5 1 1-16,-3 2-2 0,2 1 1 15,-4 6 4-15,1 5-3 0,-4 7 4 16,-1 5-4-16,0 6-2 0,0 8 2 16,0 8-3-16,0 4 2 0,0 3-2 15,0-2 2-15,0-8-2 0,0-7 1 0,0-12 6 16,5-8-5-16,-5-4 5 15,5-9-4-15,-5-2 0 0,1-4 1 16,2-4-1-16,-1-2 1 0,2 1-2 16,1-2 0-16,-1 1 1 0,4 2 0 0,-2 0-1 15,0-1-1-15,1 3 0 0,-1-3 1 16,2-2-1-16,-7-7 1 0,4-1 0 16,1-3-1-16,-6-10 1 0,3 6 0 15,-3-7 0-15,0-1 0 0,1 2 0 16,-1-9 0-16,0 0 1 0,0 6 1 0,0-1 0 15,-10 6-1-15,-1-2 0 16,-7-4 0-16,-9-1-1 0,-2-4 1 16,-8 0 0-16,-1 0 0 0,-1 0 0 15,-3 0-1-15,-1 0-1 0,-4 0 1 0,-4 0 0 16,4 0 1-16,-5 0-1 0,-4 0 0 16,-3 0 0-16,-5 0 0 0,-2 4 0 15,-1-2-1-15,-3 0 2 0,-1 1-1 16,0-3 0-16,-1 0 1 0,-6 0-1 15,1 0 2-15,-7 0 1 0,3 0 0 0,-2 0 1 16,2 0-1-16,2 0 2 0,2 2-1 16,2 4 0-16,-1-1 0 0,10 4-3 15,-4-1 0-15,5 3-1 0,-1-1 0 16,0-2 1-16,3 1 0 0,-4-3-1 16,1 1 2-16,0-3-2 0,0 3-2 15,-3-4 4-15,7 0 0 0,1 1-1 16,-4 0-1-16,2 1 0 0,-8-2-1 15,0 2 0-15,-4-1 2 0,2 3 0 16,0-3-1-16,-2 1 0 0,5 1 0 0,2-1 0 16,-6-4 0-16,4 4 0 0,-2-5 1 15,1 0 0-15,2 0 0 16,1 0-1-16,3 0 0 0,4-6 1 0,4-4-1 16,1 2 0-16,-1-2 0 0,6 1 0 15,-2-1 0-15,2 3 0 0,-2 2 0 16,2-1-1-16,-1 2-1 0,1 0 2 15,-2 1-1-15,2-1 1 0,-2 0 0 16,11 0 1-16,0-6-1 0,4 2 0 16,5-2 1-16,3 1 0 0,8 3 0 0,4-5 1 15,-2 0 0-15,11 3 0 0,-10-5 1 16,5-2 0-16,4 7 0 0,-8-7 1 16,12 6-2-16,-7-2 0 0,3 0 1 15,1 0-1-15,0 0 1 0,0 0-1 16,-2 0 0-16,5-3 1 0,-3 4-1 0,2-5 1 15,1 4 1-15,-3-3 0 16,3-8 2-16,-2 7-1 0,2-13-1 16,2 5 0-16,-1-4-1 0,1-6 0 15,-2 1-1-15,1-2 0 0,-2 1-1 0,-4-3 0 16,2-3-2-16,-1-1-3 0,-4-4 4 16,1-2-3-16,-1-4 4 0,-1 4 2 15,6 0-2-15,-2 1 2 0,-2 1-1 16,7 4 1-16,-2-3-3 0,4-2 3 15,-1 2-1-15,-1-2 0 0,6 1 2 0,-4 1-1 16,4 0-2-16,0 3 1 0,0-2-1 16,-5-1 0-16,5 1 0 0,-1-5 0 15,-2 3-1-15,3-2-2 16,0-3 3-16,0 2-4 0,0-2 3 0,0-1 1 16,0 1-1-16,3 3 1 0,-2 0-1 15,4-1 1-15,-1 0-1 0,2-3 1 16,-1 1-1-16,2 2 2 0,-5 0 0 15,2 4 0-15,-4 2-1 0,0 1 1 16,5-3-3-16,-5 0 3 0,4 1-2 16,-4-1 0-16,5 2 1 0,-1-1-6 0,1 0 4 15,-1 0-4-15,1 1 5 0,-1 5 1 16,-2-2 0-16,3 12 1 0,-5-3 0 16,0-2 0-16,0-2-1 0,0-13 0 15,0-3-1-15,-5-2 0 0,5-2 0 0,-2 1 2 16,2-2-4-16,0 4 3 15,0-1-2-15,0 3 0 0,0-4 1 16,0 1-4-16,-3 1 3 0,3-3-2 16,0-3 2-16,0 5 1 0,0-8 0 0,0 3 1 15,0-5-1-15,0-1 2 0,0-4-3 16,0 2 2-16,0 0-2 0,-1 2 1 16,-4 5-2-16,1 4 2 0,-4 7 0 15,2 3 1-15,2 17-1 0,-1 1 0 16,5 6 0-16,-1 1-2 0,1-1-1 0,0 10-14 15,0 1-10-15,0 8-42 0,-3-4-133 16,3 4-105-16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6.6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AEC6392-2C95-47D0-940E-FC9CA17191BE}" emma:medium="tactile" emma:mode="ink">
          <msink:context xmlns:msink="http://schemas.microsoft.com/ink/2010/main" type="writingRegion" rotatedBoundingBox="4201,12029 4324,12029 4324,12536 4201,12536">
            <msink:destinationLink direction="with" ref="{0ED61F74-DA4F-49C4-B492-EDEFD230309C}"/>
            <msink:destinationLink direction="with" ref="{670325F3-E4CF-48CF-86F7-0C8E5F9CACE9}"/>
          </msink:context>
        </emma:interpretation>
      </emma:emma>
    </inkml:annotationXML>
    <inkml:traceGroup>
      <inkml:annotationXML>
        <emma:emma xmlns:emma="http://www.w3.org/2003/04/emma" version="1.0">
          <emma:interpretation id="{6702492E-6543-409C-967A-6B8CD05B5423}" emma:medium="tactile" emma:mode="ink">
            <msink:context xmlns:msink="http://schemas.microsoft.com/ink/2010/main" type="paragraph" rotatedBoundingBox="4201,12029 4324,12029 4324,12536 4201,125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A5197C-548B-4D60-9E1E-BD5BF45F2A4B}" emma:medium="tactile" emma:mode="ink">
              <msink:context xmlns:msink="http://schemas.microsoft.com/ink/2010/main" type="line" rotatedBoundingBox="4201,12029 4324,12029 4324,12536 4201,12536"/>
            </emma:interpretation>
          </emma:emma>
        </inkml:annotationXML>
        <inkml:traceGroup>
          <inkml:annotationXML>
            <emma:emma xmlns:emma="http://www.w3.org/2003/04/emma" version="1.0">
              <emma:interpretation id="{AB34D7F6-300C-4CF8-9AE6-912A2FA3FB7E}" emma:medium="tactile" emma:mode="ink">
                <msink:context xmlns:msink="http://schemas.microsoft.com/ink/2010/main" type="inkWord" rotatedBoundingBox="4201,12029 4324,12029 4324,12536 4201,12536"/>
              </emma:interpretation>
            </emma:emma>
          </inkml:annotationXML>
          <inkml:trace contextRef="#ctx0" brushRef="#br0">0 0 624 0,'0'0'31'0,"0"0"7"0,0 0-1 0,0 0-8 15,0 0-15-15,0 0-11 0,0 0-7 0,0 0 0 16,0 0 2-16,0 0 1 0,42 62 3 16,-27-14 4-16,3-2-6 15,-4 6 4-15,-2-3-4 0,-3-2-2 16,-2-2 2-16,-1-2-4 0,-6-7-3 0,0-2-23 16,0-13-61-16,0-5-201 0,0-8-17 15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06.85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2D4D8E7-4EBC-4AD8-B9CA-59F67CE613C6}" emma:medium="tactile" emma:mode="ink">
          <msink:context xmlns:msink="http://schemas.microsoft.com/ink/2010/main" type="inkDrawing" rotatedBoundingBox="24577,15424 26036,15001 26189,15529 24730,15952" semanticType="callout" shapeName="Other">
            <msink:sourceLink direction="with" ref="{0C08976D-1625-4763-9F71-B0D2C8912009}"/>
          </msink:context>
        </emma:interpretation>
      </emma:emma>
    </inkml:annotationXML>
    <inkml:trace contextRef="#ctx0" brushRef="#br0">0 48 611 0,'0'0'1'16,"0"0"3"-16,0 0 2 0,0 0 0 0,0 0 1 16,0 0-1-16,140 144 1 0,-116-95 1 15,-1 0 2-15,-4-4-2 0,-1-5 2 16,-6-2 0-16,1-7 4 0,-4-9-2 15,0-4 5-15,-3-5 3 0,3-4 2 16,0 0 4-16,6-7-3 0,9-2-1 0,12-2-2 16,18-18-5-16,12-9-2 0,18-13 1 15,15-4-4-15,10-6-1 0,3 1-3 16,-2 1-3-16,-8 9-2 0,-8 6 0 16,-16 3-1-16,-8 6 1 0,-9 4-1 15,-13 1-1-15,-6 6-1 0,-15 7-1 16,-12 1-4-16,-8 5-12 0,-1 0-28 15,0 0-91-15,2 0-191 0,-4-9-20 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3.6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BE2A874-96DF-441F-B94E-41C42A4E12B0}" emma:medium="tactile" emma:mode="ink">
          <msink:context xmlns:msink="http://schemas.microsoft.com/ink/2010/main" type="inkDrawing" rotatedBoundingBox="3485,5919 3689,5480 4062,5654 3858,6093" hotPoints="3975,5825 3759,6041 3544,5825 3759,5610" semanticType="enclosure" shapeName="Circle"/>
        </emma:interpretation>
      </emma:emma>
    </inkml:annotationXML>
    <inkml:trace contextRef="#ctx0" brushRef="#br0">346 148 229 0,'0'0'55'0,"0"0"-4"16,0 0-5-16,0 0-7 0,0 0-10 16,0 0-7-16,0 0-5 0,0 0-1 0,0 0-3 15,0 0-2-15,-48-83 0 0,35 78-4 16,7 5 0-16,-12 0 1 0,-6 0-2 16,1 0 2-16,-6 2 0 0,1 5 1 15,5 1-1-15,-1 3 0 0,6-4-1 16,2 6-1-16,-1 3 0 0,5 2 1 0,-6 4-3 15,5 2 2-15,6-6-1 16,0 4 0-16,5-8 1 0,2 5 0 16,0 10-2-16,0-4 2 0,5 7 0 15,6-3 1-15,4-6-1 0,3-2 1 0,6-6 1 16,3-1 1-16,3-3-1 0,1-6 1 16,-7-3-2-16,3-2-1 15,2 0 0-15,0-2-1 0,4-11 1 0,-5-1 0 16,-5-2 1-16,-7-7-2 0,-2-3 1 15,-5-5-1-15,0-2-3 0,-8 1 1 0,-1-5-1 16,0 3-1-16,-10-3 0 16,-4 3-2-16,-1 3-1 0,0 4 1 0,2 9-1 15,-1-1-2-15,5 10-3 16,0-2-4-16,-1 2-9 0,5 5-21 0,1 0-84 16,4 4-165-16,-2-3-10 0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09.8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D0A8B8C-9B01-43BC-B840-06879CC18A81}" emma:medium="tactile" emma:mode="ink">
          <msink:context xmlns:msink="http://schemas.microsoft.com/ink/2010/main" type="inkDrawing" rotatedBoundingBox="7982,9573 14217,8606 14976,13505 8741,14471" hotPoints="14201,8928 14614,13421 8604,13974 8191,9481" semanticType="enclosure" shapeName="Rectangle">
            <msink:sourceLink direction="with" ref="{4235B9B3-E7B7-4632-9127-873CD3BE5FFB}"/>
            <msink:sourceLink direction="with" ref="{9C2CAE7D-866E-4A8A-B638-D33232D92A06}"/>
            <msink:sourceLink direction="with" ref="{F37129AD-1CBA-44C0-B962-8290EC665C2F}"/>
            <msink:sourceLink direction="with" ref="{DCD44390-1F99-4DAF-AB88-44A0EEE20F59}"/>
          </msink:context>
        </emma:interpretation>
      </emma:emma>
    </inkml:annotationXML>
    <inkml:trace contextRef="#ctx0" brushRef="#br0">65 684 10 0,'0'0'29'0,"0"0"13"16,0 0 9-16,0 0-2 0,0 0-6 15,0 0-10-15,0 0-4 0,0 0-2 16,0 0 0-16,5-20-4 0,-5 18-4 15,0 0-5-15,0 2-8 0,0-3-3 0,0 3-1 16,0 0 2-16,0 0-1 0,0 0 0 16,4 0 0-16,2 11 0 0,-1 8-1 15,1 10 3-15,1 4-3 16,-2 10 0-16,1 0 2 0,3 10-3 16,1 3 1-16,2 4 2 0,0-1-2 0,5 5 2 15,-2 3 3-15,0 3-3 0,-2 3 2 16,1 2-3-16,-1 2-2 0,-2 5 2 15,-1 6-1-15,2 4 2 0,-1 0-1 16,0-2 3-16,1-3-1 0,-2-6 3 0,1-6-1 16,1-4-2-16,-2-5-1 0,1-4-1 15,1-2-1-15,1-5 0 16,-2 1 0-16,-1 3-1 0,2 0-1 16,-4 5 2-16,4 1-2 0,-6 0 0 0,3 2 0 15,-5 1-1-15,5 0 4 0,-3 1-3 16,2-1 4-16,1-5-3 0,-2-10-2 15,6-7 2-15,0-6-2 0,-2-7 4 16,-1 0 0-16,2-5 4 0,-6 3 0 16,8 0 1-16,-8-1-2 0,3 0-2 0,-5 4-1 15,2-2-1-15,-1 3 0 0,-1 3-1 16,-1-3 1-16,-1 3-2 0,1-5 0 16,-2 2 1-16,2-11-1 0,-1 3 0 15,1-1 0-15,-2 1 0 0,4 6 0 16,-4-3 1-16,4 2 3 0,-2-1-1 0,-2 5 0 15,4-2-3-15,-1-1 0 0,1 2 0 16,-1-3 0-16,1-11 0 0,-1 3 1 16,-2-10-1-16,1 0 1 15,1 1 2-15,-4-9-1 0,2 7 3 0,1-2-1 16,-2 3 0-16,2 4 0 0,2-5 0 16,-1 2-2-16,-2 1 0 0,8 4-2 15,-2-9 2-15,1 8-2 0,2 0 2 16,-1-4-2-16,7 5 3 0,-2 1-1 15,3-4 0-15,1 0 0 0,1 3-1 0,-2-1 0 16,1-2 1-16,-5-6 1 0,1 1-1 16,4-3 0-16,4-1 1 15,6 3 1-15,4-1 0 0,3-5-1 16,3-1 0-16,4-4-2 0,9 0 0 0,3 0 0 16,2 0-1-16,5 0 2 0,3 0-1 15,1 0-1-15,4 0 1 0,3-2-1 16,2 0 0-16,4 0 1 0,1-3 0 15,1 2-1-15,3-3 0 0,5 1 0 16,-2-1-1-16,2-1 2 0,4 1-2 0,-1 2 1 16,-3-2 0-16,4 2-1 0,-6 3 1 15,2-2-1-15,-4 3 1 0,3 0 0 16,-6 0-1-16,5-3 1 0,-5 3 0 16,3-3 0-16,0-5-1 0,5 0 1 15,-2-3 0-15,1 0 0 0,1-3 1 16,1 2 0-16,2 1-1 0,-2-2 0 15,3 2-1-15,-1 3 1 0,2-1-1 16,-5 3 0-16,7 2 1 0,-5-1-1 16,1 1 0-16,1 0 0 0,-7 1 0 0,0 0 1 15,-6 3 0-15,0 0 0 0,-2 0 0 16,-1 0 0-16,4 0-1 0,4 3 0 16,3-3-1-16,2 3 0 0,3-3-1 15,-1 0-2-15,-6 2 1 0,-3-2 0 16,-6 0 1-16,-7 0 1 0,-9 0 3 15,-5 0 0-15,-4 0 0 0,-5 0 1 0,-8 0-2 16,-11-2 3-16,-5-4 1 16,-9 6 2-16,-2-8 0 0,1 5-1 15,-4-8 0-15,2 6-1 0,-6-7-1 0,1 1 0 16,-3-2-2-16,1-4 0 0,-5 0 0 16,0-11 0-16,0 8 2 0,0-10-3 15,0-4 2-15,0-2 0 0,0-9 1 16,0 1-5-16,0-5 2 0,0-3-3 15,0-1 1-15,0-5 2 0,0-9-3 0,0-5 1 16,0-9 0-16,0-2-1 0,0-4-1 16,0 4 4-16,-6 1-3 0,-4 8 6 15,1 1 0-15,3 5-3 16,-3 3 3-16,0 0-5 0,3-5 2 0,2 0 1 16,1-8-1-16,3-2 1 0,0-6-2 15,0-1 2-15,0-3-2 0,7-2 0 16,-5-2 0-16,7-3-3 0,-5 4 4 15,2 0-2-15,-1 5 3 0,-1 6 2 16,1 5-2-16,-2 3 0 0,-3 6 0 0,0 6-1 16,0 3 0-16,-3 5 2 0,-2-4-3 15,-4 6 2-15,0-1-1 0,-3-2-4 16,-1-1 5-16,-1 5-4 0,-1-3 3 16,-1 0 1-16,1 6-3 0,0 0 1 15,0 1 0-15,-2 0 0 0,2 1 0 16,2 3 0-16,2 0-1 0,4 2-1 15,4 12-1-15,0 0 1 0,3 1 2 16,0 7 1-16,-2-8 0 0,2 15-2 16,-5-4 1-16,-4-7 1 0,-4 8-1 0,-5-4 1 15,-2 0 0-15,-4 6 0 0,-3-2 1 16,3 1 0-16,-4 0 1 0,1-2-2 16,-2-2 0-16,-1-2-5 0,-6-5 5 15,1 4-3-15,-7-2 2 0,0 1 0 16,-5 2 1-16,-1 1 0 0,0 4 0 0,-1 0 0 15,-4 0 0-15,2 1 1 0,-3-2-1 16,-6 3 1-16,-2-3 0 16,-4 2-1-16,-3 2 1 0,-2 4-1 15,0-1 0-15,1 3 0 0,-2 0-1 0,1 5 1 16,2 0 0-16,3 3 1 0,4 0-1 16,3 0 1-16,-1 0-1 0,5 0 0 15,-3 5 0-15,-3-1 1 0,1 1-2 16,-2 1 2-16,0-1-1 0,4-1 0 15,-2 2 1-15,0-1-1 0,1 1 0 16,-1 0-1-16,4 4 1 0,2-2 1 0,-5 2-1 16,5-2 0-16,-6-1 0 15,3 1 0-15,-3-1-1 0,1-3 1 16,-2 1 1-16,0-3-1 0,4 1 1 16,0 0 1-16,2 2-2 0,-3-2 0 0,-2 4 0 15,3-1 0-15,-4 3 1 0,-1-1-1 16,-3 1 0-16,-1 2 0 0,-5 3 0 15,-5-1 0-15,-7 0 2 0,-3 2 2 16,1 1-3-16,-5-3 4 0,1 3-4 0,0-3 0 16,3 2 0-16,1 0 0 0,-4-1 0 15,3 2-1-15,-7-1 0 0,-2 0 0 16,-8 3 0-16,-6-2 0 0,-3 1 1 16,-6-2 0-16,0-1-1 0,-1-1 0 15,-4-2 0-15,-4-2 0 0,0-2 0 0,0-3 0 16,13-2 0-16,12 0-5 15,22 3-9-15,19-2-60 0,23 5-196 16,18-6-16-16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00.1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2B9BEBF-037E-4D84-8797-01C222CCCA97}" emma:medium="tactile" emma:mode="ink">
          <msink:context xmlns:msink="http://schemas.microsoft.com/ink/2010/main" type="inkDrawing" rotatedBoundingBox="23001,15728 31357,15713 31360,17198 23004,17213" semanticType="callout" shapeName="Other">
            <msink:sourceLink direction="with" ref="{A4703228-E589-4266-A099-9DBA9E2032B3}"/>
          </msink:context>
        </emma:interpretation>
      </emma:emma>
    </inkml:annotationXML>
    <inkml:trace contextRef="#ctx0" brushRef="#br0">392 4974 507 0,'0'0'39'0,"0"0"2"15,0 0-7-15,0 0-16 0,0 0-9 16,0 0-3-16,0 0-3 0,0 0 0 16,0 0 1-16,0 0 0 0,24-11 1 15,-3 44-1-15,-6 12 2 0,3 6 2 0,-6 9-3 16,2 6 2-16,-5 3-1 15,0 6-3-15,-5-1 1 0,1 4-2 16,-5 0 1-16,0 0-1 0,0-6 1 16,0-6 1-16,0-6 0 0,0-11 1 0,0-5 1 15,0-7-2-15,0-13 0 0,0 5 2 16,0-2-4-16,0-10 5 0,0 12-6 16,0-15 0-16,0 2 0 0,0 2 0 15,4-4 2-15,7 5 1 0,2-5 1 16,7 2-3-16,2-6 5 0,7-4-1 15,4 1-1-15,4-3 2 16,7 2-6-16,4-6 0 0,11 0 1 0,7 0-1 16,4 0 0-16,7 0 1 0,7-4-2 15,2-2 0-15,4-2 1 0,5-2-2 0,7 0 1 16,6-3-1-16,2 1 0 0,7 1 0 16,0 0-1-16,1 0 0 0,0 1 0 15,-1-1 1-15,-4-2 1 0,0 2 1 16,-6 0 0-16,1 1-5 0,-1-3 5 15,1 0-4-15,0-2 4 0,2 1-1 0,1-2 0 16,0 3 0-16,2-2 0 0,-1 1 0 16,0 3 0-16,-6-2 0 0,-2 2 0 15,-3 3 1-15,-5-1-1 16,-6 1 1-16,-1 0 0 0,-4 0-1 0,-2 3-1 16,-6-2 1-16,2 3 0 0,-2-1-1 15,3 1 1-15,-1 2 0 0,-2 0 0 16,3-1 0-16,-1 1-1 0,1 0 2 15,-3 0-2-15,2 0 1 0,-4-1 1 16,-2 1-1-16,-4 1 1 0,-5 1-1 0,-1-3 0 16,-1 3 0-16,0-4 0 0,2 4 0 15,-2 0 0-15,2-1 1 0,0 1-2 16,0 0 1-16,2-2-1 0,0 2 1 16,1-1-1-16,0-3 1 0,2 4 0 15,2 0 1-15,-3 0-1 0,1 0 0 0,1 0 1 16,1 0-1-16,0 0 1 15,-4 0-2-15,4 0 1 0,-2 0-2 16,-1 4 0-16,1-4 0 0,-3 0 2 16,2 0 0-16,-4 0 0 0,2 1 1 0,-1-1-2 15,-6 2 1-15,1-1 0 0,-3 3 1 16,-2-1-1-16,-2-2 1 0,0 1-1 16,-1 1-2-16,-2-3 2 0,-2 2-1 15,-2 0 1-15,1 0 0 0,0 0 0 16,1 3 1-16,0-1-1 0,0-2 1 0,1 3-2 15,1-3 2-15,4 0-1 16,-4-2 0-16,-1 2 0 0,-5-2-1 16,-12 0 1-16,-7 0 0 0,-8 0-2 15,-11-2 1-15,3 2-1 0,-9 0 0 0,0 0 2 16,0 0 3-16,0-9-1 0,1 1 2 16,-1-1 0-16,0-9-2 0,0-2 1 15,0-8 1-15,0-13-2 0,3 0 1 16,2-10 0-16,-4-8-2 0,-1-8 0 15,0-10 0-15,-9-7-4 0,-4-5-5 0,-4-8 0 16,-1 6-8-16,0 0-23 0,1 6-88 16,-1 1-183-16,-1-2-7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10.7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0C6AE7E-6590-49A4-BA8D-4CDF3E94FF93}" emma:medium="tactile" emma:mode="ink">
          <msink:context xmlns:msink="http://schemas.microsoft.com/ink/2010/main" type="inkDrawing" rotatedBoundingBox="29036,15504 30417,14866 30657,15387 29276,16025" shapeName="Other"/>
        </emma:interpretation>
      </emma:emma>
    </inkml:annotationXML>
    <inkml:trace contextRef="#ctx0" brushRef="#br0">0 417 627 0,'0'0'37'0,"0"0"-4"0,0 0-7 0,0 0-13 16,0 0-7-16,0 0-3 15,0 0-1-15,0 0 1 0,115-1 1 0,-88 49 1 16,-3 9-2-16,-5 9 2 0,-1 1 0 16,-3-5 1-16,-1-11 5 0,-1-6-2 15,1-11 5-15,-6-12 0 0,4-8 2 16,-3-6 1-16,7-8-1 0,20 0 0 15,12-20-4-15,27-14-3 0,19-20-4 16,11-10-4-16,11-14-1 0,7-5-2 16,-4-10-10-16,-1-6-23 0,0-10-95 0,-2-13-195 15,-5-12-28-15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11.5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4E02733-CE3B-4D97-8C6B-1A6211C8EF15}" emma:medium="tactile" emma:mode="ink">
          <msink:context xmlns:msink="http://schemas.microsoft.com/ink/2010/main" type="writingRegion" rotatedBoundingBox="28171,7345 29248,7345 29248,8123 28171,8123"/>
        </emma:interpretation>
      </emma:emma>
    </inkml:annotationXML>
    <inkml:traceGroup>
      <inkml:annotationXML>
        <emma:emma xmlns:emma="http://www.w3.org/2003/04/emma" version="1.0">
          <emma:interpretation id="{CE252474-35D6-42E3-9FE4-07A7F8BE0196}" emma:medium="tactile" emma:mode="ink">
            <msink:context xmlns:msink="http://schemas.microsoft.com/ink/2010/main" type="paragraph" rotatedBoundingBox="28171,7345 29248,7345 29248,8123 28171,8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E95453-2A6C-4CA5-A7CB-3919745BA772}" emma:medium="tactile" emma:mode="ink">
              <msink:context xmlns:msink="http://schemas.microsoft.com/ink/2010/main" type="line" rotatedBoundingBox="28171,7345 29248,7345 29248,8123 28171,8123"/>
            </emma:interpretation>
          </emma:emma>
        </inkml:annotationXML>
        <inkml:traceGroup>
          <inkml:annotationXML>
            <emma:emma xmlns:emma="http://www.w3.org/2003/04/emma" version="1.0">
              <emma:interpretation id="{73414CF4-B6A3-4870-9917-BE000FC3FD4F}" emma:medium="tactile" emma:mode="ink">
                <msink:context xmlns:msink="http://schemas.microsoft.com/ink/2010/main" type="inkWord" rotatedBoundingBox="28171,7345 29248,7345 29248,8123 28171,8123">
                  <msink:destinationLink direction="with" ref="{D4D151B5-5BFB-42B3-9290-E4D724FDA0EF}"/>
                </msink:context>
              </emma:interpretation>
            </emma:emma>
          </inkml:annotationXML>
          <inkml:trace contextRef="#ctx0" brushRef="#br0">7 394 122 0,'0'0'22'0,"0"0"0"16,0 0-1-16,0 0 5 0,0 0 5 0,0 0 4 16,0 0 5-16,0 0-1 0,0 0 1 15,5-22-2-15,-5 12-3 0,0-1-1 16,0-4-4-16,0 0-6 0,-3 9-4 15,3-2-3-15,0 8-2 0,-2-9-3 16,-1 2 0-16,2 1-2 0,1 0-1 0,0 6 1 16,-3-3-3-16,3 3 0 0,0-2-3 15,0 0-2-15,0 0-2 0,0 2-2 16,0 0 0-16,0 0 1 16,0 2 0-16,0 17 1 0,3 16 0 0,6 8 0 15,0 4 0-15,-2 1 1 0,5 2 0 16,-1 1 1-16,-1-6-1 0,4-4 1 15,-2-5 0-15,-2-7 1 0,-1-7 0 16,0-6 0-16,-3-6 2 0,-1-5 3 16,-1 1 2-16,2-6 3 0,2 2 2 0,5-2 2 15,7 0-2-15,1-8-1 0,9-12-3 16,0-6-4-16,6-13-2 0,6-9-3 16,3-7 1-16,9-6-2 0,5-3 2 15,3 2-2-15,4 4 1 0,0 3-1 16,-1 6 1-16,-5 6-1 0,-8 7 0 0,-8 5-1 15,-6 4 1-15,-7 8-1 0,-5 1 1 16,-10 4-1-16,-1 2-5 0,-6 5 5 16,-4 2-7-16,-1 1 6 15,1-1-2-15,-1 1 0 0,-1 0-2 0,5 1-4 16,-8 3-6-16,0-1-7 0,0 1-13 16,1 0-16-16,-1 0-18 0,3 0-46 15,-3 0-103-15,0 4-48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12.1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4D151B5-5BFB-42B3-9290-E4D724FDA0EF}" emma:medium="tactile" emma:mode="ink">
          <msink:context xmlns:msink="http://schemas.microsoft.com/ink/2010/main" type="inkDrawing" rotatedBoundingBox="28019,8508 29866,7460 30055,7793 28208,8841" semanticType="callout" shapeName="Other">
            <msink:sourceLink direction="with" ref="{73414CF4-B6A3-4870-9917-BE000FC3FD4F}"/>
          </msink:context>
        </emma:interpretation>
      </emma:emma>
    </inkml:annotationXML>
    <inkml:trace contextRef="#ctx0" brushRef="#br0">0 832 525 0,'0'0'38'16,"0"0"-7"-16,0 0-11 0,0 0-9 0,0 0-5 15,0 0-2-15,0 0-1 0,0 0 1 16,0 0 1-16,0 0-1 0,18 17 2 16,1 7 0-16,1 3-1 0,-1 2-1 15,-1 4-1-15,0 0 0 0,-3-2 0 16,-1-2 0-16,-3-8 0 0,-2-2 1 0,-2-8 2 15,-5-7 2-15,5 7 5 16,-4-7 0-16,2 1 4 0,-1-2 0 16,5-3 0-16,9 0 0 0,9-3-4 15,12-15-2-15,5-6-4 0,10-12 0 0,12-6-2 16,11-12 1-16,13-8-2 0,12-11-2 16,16-8 2-16,6-7-2 0,9 0 3 15,3 4 1-15,-8 9-3 0,-11 8-1 16,-14 9-2-16,-22 9 1 0,-19 8 0 15,-11 7-1-15,-14 8 0 0,-13 5 1 0,-4 9-2 16,-7 2 2-16,-4 2 0 0,2-1 0 16,1 0-1-16,-3 1 0 0,-6 2-3 15,9 1-1-15,-8-1-3 16,7-2-7-16,-2 1-18 0,-4 3-52 0,8-3-220 16,-4-4-29-16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0.6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CC2099-0B03-4D94-AC36-AB7C05CCDBD2}" emma:medium="tactile" emma:mode="ink">
          <msink:context xmlns:msink="http://schemas.microsoft.com/ink/2010/main" type="inkDrawing" rotatedBoundingBox="7406,4688 7992,13736 7889,13743 7303,4694" semanticType="10" shapeName="Other"/>
        </emma:interpretation>
      </emma:emma>
    </inkml:annotationXML>
    <inkml:trace contextRef="#ctx0" brushRef="#br0">-2 0 193 0,'0'0'32'0,"0"0"1"0,0 0-9 15,0 0-14-15,0 0-7 0,0 0 0 16,0 0 0-16,0 0 10 0,0 0 3 15,0 0 4-15,-2 16 0 0,-1 19-3 0,3 12-1 16,0 6-2-16,3 4-1 0,6 7-4 16,2 6 2-16,2 3-3 0,2 7 3 15,1 0 2-15,0 6 2 16,-1 0 2-16,-1 1-3 0,1 5-5 0,-5-2-1 16,4 6 0-16,-5 0 0 0,4 3-2 15,-4 1 1-15,-3-1-1 0,3 0-3 16,-4-1 3-16,1-2-4 0,-2 2-2 15,4 2 3-15,-4 3-3 0,2 1 0 16,0 2 0-16,2 1 2 0,-4 0 2 0,2 0-1 16,-1-2 3-16,-1 2-2 0,1 0-1 15,-5 2 2-15,1 1-2 16,-1-2 4-16,0 1-5 0,3-4 2 16,2 0 2-16,0-3-3 0,-1 6 1 0,2-3-1 15,3 3-1-15,-3 3 1 0,3-1-1 16,-1-1 1-16,-4-4 1 0,2-1-3 15,-1 0 3-15,-1-3-4 0,-2 3-1 16,2 2 2-16,-1 1-2 0,-1 5 3 16,2-4-3-16,-1-2 2 0,-1-5 2 0,2 1-4 15,2-3 4-15,2 5-2 0,-2 3-1 16,3 6 5-16,0 5-4 0,0-5 2 16,0 1 0-16,0-3-1 0,1-9 0 15,-1-2-1-15,0-4-1 0,2-1 2 16,-1-2-1-16,-1-4 2 0,0 3-2 0,1-4 1 15,-4-2-2-15,1-5 1 0,2 3 5 16,-3 1-4-16,5 0 2 16,-2 3-2-16,0 3-2 0,0 0 2 15,6-1 0-15,-6-2 1 0,0 0 0 0,0-5 0 16,-5-4 4-16,1-5-3 0,-4-1 2 16,-1-2-3-16,0-6 1 0,0-4 0 15,0-5-1-15,-1-8 0 0,1-6-4 16,0-3 2-16,0-16 0 0,0 7-1 15,0-5 2-15,0-7-2 0,0 1 0 0,0-2 0 16,0-9-1-16,0-1-1 16,0 1 0-16,0-8-6 0,0 0-20 0,0 0-70 15,-3-7-193-15,1-26-16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16.6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57D0DF7-D4F3-4B97-A26F-6BC6B809C252}" emma:medium="tactile" emma:mode="ink">
          <msink:context xmlns:msink="http://schemas.microsoft.com/ink/2010/main" type="writingRegion" rotatedBoundingBox="1833,15778 5262,15778 5262,16776 1833,16776"/>
        </emma:interpretation>
      </emma:emma>
    </inkml:annotationXML>
    <inkml:traceGroup>
      <inkml:annotationXML>
        <emma:emma xmlns:emma="http://www.w3.org/2003/04/emma" version="1.0">
          <emma:interpretation id="{4C1AFD27-245A-464E-9ACC-66E93E70CB6A}" emma:medium="tactile" emma:mode="ink">
            <msink:context xmlns:msink="http://schemas.microsoft.com/ink/2010/main" type="paragraph" rotatedBoundingBox="1833,15778 5262,15778 5262,16776 1833,16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319259-3576-4641-872F-EAFD9796EF1F}" emma:medium="tactile" emma:mode="ink">
              <msink:context xmlns:msink="http://schemas.microsoft.com/ink/2010/main" type="line" rotatedBoundingBox="1833,15778 5262,15778 5262,16776 1833,16776"/>
            </emma:interpretation>
          </emma:emma>
        </inkml:annotationXML>
        <inkml:traceGroup>
          <inkml:annotationXML>
            <emma:emma xmlns:emma="http://www.w3.org/2003/04/emma" version="1.0">
              <emma:interpretation id="{353BD7DA-8B8D-4134-A04C-6E4CA26C08A2}" emma:medium="tactile" emma:mode="ink">
                <msink:context xmlns:msink="http://schemas.microsoft.com/ink/2010/main" type="inkWord" rotatedBoundingBox="1833,15815 2755,15815 2755,16776 1833,1677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-142 461 493 0,'0'0'19'0,"0"0"2"15,0 0 3-15,0 0-7 0,0 0-10 16,0 0 2-16,0 0-1 0,0 0 1 15,120 17-2-15,-79-17-1 0,3 0-2 16,2 0 0-16,1-2-1 0,1-6-1 16,-1-3-1-16,5 0 0 0,-1-3 0 15,2-3-1-15,-7 1 1 0,6 1-1 0,-10 2 1 16,-5 2-1-16,-4 2 1 0,-9 2 3 16,-10 3-3-16,-4-3 2 0,-1 5 3 15,-3-1 5-15,2 2 1 0,-8 1 5 16,0-3-5-16,0 3-1 0,1 0-1 15,2 0-9-15,-1 0 1 0,-2 0 0 0,5 0-1 16,-1 18 2-16,-2 7-1 0,1 7-4 16,-2 4 3-16,-1-3-2 0,0 3-1 15,0-4 2-15,0-7-5 0,3 4-3 16,-1-1-12-16,1-12-20 0,3 10-50 16,-2-15-146-16,10-11-49 0</inkml:trace>
          <inkml:trace contextRef="#ctx0" brushRef="#br0" timeOffset="-544.7339">10 309 479 0,'0'0'64'0,"0"0"-6"16,0 0-10-16,0 0-17 0,0 0-13 16,0 0-10-16,0 0-4 0,0 0-2 0,0 0-1 15,-9-30 1-15,9 30 1 0,4 9 0 16,1 12 2-16,5 10-3 0,-5 7 2 16,0 3-2-16,-5 5 0 0,3 3 0 15,-3-2-1-15,0-1-1 0,0-2 1 16,0-2-1-16,0-13 0 0,0-2 0 15,0-10 0-15,0-7 0 0,0 4 0 16,1-7-1-16,-1 0 0 0,3 1-1 16,-3-8 3-16,0 0 1 0,0 0 1 15,0 0 0-15,0-2-2 0,0-24-3 0,-7-16 0 16,-3-18 0-16,0-7-1 0,5-3 1 16,5-3-1-16,0 3 2 0,14-1 1 15,1 7-3-15,3 4 5 0,-3 11-3 16,3 4 4-16,-3 10 2 0,-6 14-2 15,5 4-1-15,-5 9-1 0,1-1-2 0,13-4-1 16,2 7-5-16,8 1-14 0,4 5-48 16,2 0-135-16,1 0-93 0</inkml:trace>
          <inkml:trace contextRef="#ctx0" brushRef="#br0" timeOffset="214.7147">714-149 657 0,'0'0'14'0,"0"0"3"15,0 0-6-15,0 0-12 0,0 0-12 16,0 0-4-16,0 0 0 0,0 0-3 16,0 0-46-16,33 7-86 0,0 11-122 0</inkml:trace>
        </inkml:traceGroup>
        <inkml:traceGroup>
          <inkml:annotationXML>
            <emma:emma xmlns:emma="http://www.w3.org/2003/04/emma" version="1.0">
              <emma:interpretation id="{8476AED2-C76C-4D1D-8094-D9ABCACEC81C}" emma:medium="tactile" emma:mode="ink">
                <msink:context xmlns:msink="http://schemas.microsoft.com/ink/2010/main" type="inkWord" rotatedBoundingBox="3305,15778 3324,15778 3324,16673 3305,16673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498.8294">1334-186 616 0,'0'0'-4'0,"0"0"0"15,0 0 6-15,0 0 0 0,0 0-1 16,0 0 2-16,0 0-2 0,-4 157 3 15,4-99 3-15,1 1-2 0,2 5 3 0,-1-1-5 16,1 0-2-16,-2-3 0 0,2-1-4 16,2-5 2-16,-4-1-1 0,-1-7 0 15,0-5-2-15,0-1-3 0,0-7-7 16,-4-11-22-16,-1-5-41 0,5-11-77 16,0-6-106-16</inkml:trace>
        </inkml:traceGroup>
        <inkml:traceGroup>
          <inkml:annotationXML>
            <emma:emma xmlns:emma="http://www.w3.org/2003/04/emma" version="1.0">
              <emma:interpretation id="{E1D4CC36-C092-4910-8962-C17BFF3A7109}" emma:medium="tactile" emma:mode="ink">
                <msink:context xmlns:msink="http://schemas.microsoft.com/ink/2010/main" type="inkWord" rotatedBoundingBox="3834,15835 5262,15835 5262,16730 3834,16730"/>
              </emma:interpretation>
              <emma:one-of disjunction-type="recognition" id="oneOf2">
                <emma:interpretation id="interp2" emma:lang="" emma:confidence="0.5">
                  <emma:literal>the</emma:literal>
                </emma:interpretation>
                <emma:interpretation id="interp3" emma:lang="" emma:confidence="0">
                  <emma:literal>tie</emma:literal>
                </emma:interpretation>
                <emma:interpretation id="interp4" emma:lang="" emma:confidence="0">
                  <emma:literal>ten</emma:literal>
                </emma:interpretation>
                <emma:interpretation id="interp5" emma:lang="" emma:confidence="0">
                  <emma:literal>then</emma:literal>
                </emma:interpretation>
                <emma:interpretation id="interp6" emma:lang="" emma:confidence="0">
                  <emma:literal>tier</emma:literal>
                </emma:interpretation>
              </emma:one-of>
            </emma:emma>
          </inkml:annotationXML>
          <inkml:trace contextRef="#ctx0" brushRef="#br0" timeOffset="1815.9319">1859 340 606 0,'0'0'21'0,"0"0"7"15,0 0 2-15,0 0-9 0,0 0-8 16,0 0-6-16,0 0-7 0,0 0 0 15,0 0-2-15,144 2-6 0,-104-2-15 0,2 0-49 16,0 0-109-16,-3-2-111 16</inkml:trace>
          <inkml:trace contextRef="#ctx0" brushRef="#br0" timeOffset="1637.9738">1921-129 405 0,'0'0'77'0,"0"0"-7"0,0 0-27 15,0 0-25-15,0 0-16 0,0 0-2 16,0 0-1-16,0 0 2 0,0 0 1 15,0 98 1-15,-2-34 4 0,-2 5 1 16,-1 1 4-16,1 3-4 0,-1-2 1 0,4-5-2 16,1-2-2-16,0-6 1 0,10-9-6 15,1-4-1-15,5-4-2 0,1-7-1 16,1-3-1-16,6-4-1 16,-2-8-11-16,-7-9-20 0,4-4-44 0,-4-6-94 15,-2-11-94-15</inkml:trace>
          <inkml:trace contextRef="#ctx0" brushRef="#br0" timeOffset="2277.7572">2475 639 526 0,'0'0'15'0,"0"0"7"0,0 0 1 16,0 0-9-16,0 0-3 0,0 0 1 15,0 0 5-15,0 0 1 0,0 0 0 16,-9 0-3-16,11 0 0 0,10-5-2 16,3-6-2-16,3-3-4 0,-7-8-4 15,7-3-1-15,-5-5-1 0,2-5 0 16,3-1 0-16,-3-1 0 0,3 0 0 15,-7 6 1-15,2 8-1 0,-8 7 1 16,1 5-1-16,-3 8 2 0,-2-5 1 16,4 3 0-16,-5 5 0 0,0-2-3 0,0 2-3 15,0 0 0-15,0-1 0 0,0 1 0 16,0-3 1-16,0 3-2 0,0 0 0 16,-5 0-1-16,5 0-2 0,-1 0-8 15,-2 0-15-15,1 0-47 0,2 0-87 16,0 0-130-16</inkml:trace>
          <inkml:trace contextRef="#ctx0" brushRef="#br0" timeOffset="2903.243">2555 577 541 0,'0'0'6'16,"0"0"8"-16,0 0 0 0,0 0-2 15,0 0-5-15,0 0-2 0,0 0 4 16,0 0 4-16,0 0 4 0,0 0 1 0,-4 14 2 16,14-14-3-16,10-8-1 0,4-8-5 15,3-6-3-15,1-4-1 0,4-4-4 16,-2-2 0-16,2-1-2 0,-4 0 0 16,-4-2 0-16,-1 3 1 0,-4 3-2 15,-5 5 1-15,-8 4-1 0,3 8 0 16,-8 5 1-16,-1-10 0 0,0 11-1 15,-1-5-2-15,-8 0 1 0,4 7 0 16,-8 4-2-16,-2 0 1 0,0 9 0 16,-5 8 0-16,2 6 2 0,9-5-2 0,0 3 2 15,9 3-2-15,0-2 2 0,0 10 0 16,14-8 0-16,-1-4 0 0,-2-8 1 16,11-2 0-16,-1-6 2 0,6-4-1 15,11 0 1-15,-5 0-1 0,0-3-1 16,-6 2 0-16,-3-1-2 0,0 2 2 15,-1 0-2-15,-4 0 0 0,-4 8 1 16,-6 3-2-16,-3-1 0 0,2 1 0 16,-7-5 2-16,4 0 1 0,-5-6 2 15,0 0-2-15,0 0 2 0,3 3 3 0,-3-1 6 16,1 0 5-16,-1-2 3 0,3 3-6 16,-1-3-6-16,12-16-6 0,1-7-15 15,7-11-23-15,2-1-113 0,9-8-163 16,0-2-3-16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0.37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ACC564F-2C51-477F-A2D0-F198C827BC28}" emma:medium="tactile" emma:mode="ink">
          <msink:context xmlns:msink="http://schemas.microsoft.com/ink/2010/main" type="inkDrawing" rotatedBoundingBox="8054,15298 11981,14825 12323,17673 8397,18146" hotPoints="12057,15169 12158,17666 8306,17822 8205,15324" semanticType="enclosure" shapeName="Rectangle">
            <msink:sourceLink direction="with" ref="{B29F7B04-84C5-4825-8CFC-2322F91F625D}"/>
            <msink:sourceLink direction="with" ref="{D599DD4D-EFDB-4411-812F-C361A7351FF5}"/>
            <msink:sourceLink direction="with" ref="{182748D8-6072-4291-B9B9-AA6134389CF0}"/>
            <msink:destinationLink direction="with" ref="{1F858E00-4BA8-4C89-AB75-37E8169BFE45}"/>
          </msink:context>
        </emma:interpretation>
      </emma:emma>
    </inkml:annotationXML>
    <inkml:trace contextRef="#ctx0" brushRef="#br0">0 181 298 0,'0'0'62'0,"0"0"7"0,0 0-3 16,0 0-14-16,0 0-12 0,0 0-15 15,0 0-10-15,0 0-1 0,0 0-2 16,0 0 5-16,73-48-1 16,9 35-2-16,26-3 0 0,20-1-2 0,23-1-4 15,18-2-1-15,10 3-3 0,-8 0-4 16,-13 9-3-16,-26 5-1 0,-23 3 0 15,-28 0-1-15,-20 0-2 0,-22 0-10 16,-16 0-7-16,-14 0-9 0,-9 0-21 16,0 0-83-16,0 3-130 0</inkml:trace>
    <inkml:trace contextRef="#ctx0" brushRef="#br0" timeOffset="1270.3828">79 303 452 0,'0'0'3'0,"0"0"4"0,0 0 1 15,0 0 1-15,0 0 2 0,0 0 3 16,-13 145 0-16,25-78 3 0,-2 6 0 16,-1 8-2-16,0 12-2 0,-4 6 1 15,-3 9-9-15,-2 2 2 0,0 4-5 16,0-7-2-16,0-5 0 0,0-7 0 15,-2-10 2-15,2-8 0 0,0-6 2 16,0-10 5-16,0-1-2 0,6-6 3 0,3 0-3 16,-3-3 1-16,3-2 0 0,-1-1-4 15,-2-2 1-15,0 1-3 16,1-6 2-16,-2 1 1 0,1-2-1 0,-2-4 0 16,1-13-3-16,-1 1-1 0,-2-10 0 15,1 2 0-15,-2-1 0 0,2-2-1 16,-1 3 2-16,1-3-2 0,1 2-1 15,1-4 2-15,1 6-2 0,7-1 3 16,5 5 3-16,-1-6 2 0,1 0 2 16,9 1 1-16,-1-5-4 0,7 0 1 0,4-2-1 15,5-5-2-15,5-2 0 0,8-2 0 16,3 0-1-16,8 0 0 0,9-4 1 16,6-4 0-16,9 1-2 0,8-2 0 15,1 0 1-15,6 2-1 0,-1 3 1 16,0-1-2-16,0 1 1 0,-2 2-1 0,2 0 0 15,-5-3 0-15,5 1 0 16,5-5-1-16,4 0 1 0,7-4 0 16,5 2 1-16,7-3-1 0,-1 3 1 15,0 0 0-15,-6 5-1 0,-8 2 1 0,-9 4-1 16,-8 0 0-16,-6 0 0 0,-8 0-1 16,-6 2 2-16,-5 2 0 0,-2 3-1 15,-5-5 0-15,-2 2-1 0,-4-2-2 16,-6 1 3-16,-8-1 0 0,-15 0 0 15,-6 0 1-15,-9 0 0 0,-9-2-1 0,-2 3 1 16,-7-3 3-16,0 0 0 0,0 0 3 16,3 0 0-16,-1 0 0 15,1 0-2-15,-2 0-2 0,2 0-1 16,-1 0 0-16,2-5-2 0,-1-4 1 0,2-6-2 16,-4 1 0-16,-1-5 1 0,0-10 1 15,-1 4 0-15,-8-11 1 0,0 3-2 16,0-1 0-16,-2 0 0 0,-1-5 1 15,2-1 0-15,-1-4 1 0,-1-6-3 16,2-8 0-16,1-6-2 0,0-6-4 0,0-8 1 16,3-6-6-16,-3-4 5 0,3 0 3 15,-2 0 0-15,7 1 2 0,-2 6 0 16,3 3 1-16,0-2 0 0,0 6-2 16,0 1 3-16,3 0-2 0,-2 5 3 15,2-1 2-15,-3 5-3 0,0 4 2 16,0 6 0-16,0 6-1 0,-4 4 1 15,-4 7 0-15,2 10-1 0,-3 3 0 16,9 10 0-16,-6-2 0 0,1 0 0 16,-2 1 1-16,2 0-1 0,-1 2 1 0,0-1-2 15,-3 2 1-15,2 1 0 0,-4 0-1 16,-7-3 0-16,-1-1 0 0,-4 0 0 16,7 4 0-16,-7 1 0 0,1 1 1 15,1 2 0-15,-2-1 0 0,3-1-1 16,-2-1 2-16,-1 2-2 0,2 1 1 0,-4 0 0 15,-1 0-1-15,-2 3 0 0,-10-3 0 16,-3 6 2-16,2 1-1 16,-4 0 1-16,-7 0-2 0,-2 0 0 15,-4 0 0-15,-3 0 1 0,-2 0 0 0,-4 0-1 16,-1-4 1-16,-5-2-2 0,5-5 2 16,-5 4-1-16,1-3 1 0,-1 1 0 15,0 0 0-15,-1 1-1 0,-6-1 2 16,1 5-1-16,-7-1-1 0,-4 4 2 15,-3 1-1-15,-3 0-1 0,3 6 0 0,3 2-1 16,2 3 0-16,6 2 0 0,10 0-4 16,4 1-6-16,5 2-22 0,13-2-33 15,5 0-81-15,16-4-151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2.2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F858E00-4BA8-4C89-AB75-37E8169BFE45}" emma:medium="tactile" emma:mode="ink">
          <msink:context xmlns:msink="http://schemas.microsoft.com/ink/2010/main" type="inkDrawing" rotatedBoundingBox="10067,15446 10250,17838 10151,17846 9968,15454" semanticType="callout" shapeName="Other">
            <msink:sourceLink direction="with" ref="{BACC564F-2C51-477F-A2D0-F198C827BC28}"/>
          </msink:context>
        </emma:interpretation>
      </emma:emma>
    </inkml:annotationXML>
    <inkml:trace contextRef="#ctx0" brushRef="#br0">20 0 468 0,'0'0'41'0,"0"0"-6"16,0 0-14-16,0 0-14 0,0 0-7 15,0 0-2-15,0 0 5 0,0 0 1 16,0 0-1-16,-20 62 3 0,20-25-3 0,0 5 3 16,2 5 1-16,5 0 0 15,1 7-1-15,1 1-1 0,3 0-2 0,-2 1 1 16,8-2 0-16,-2 4 0 0,-3-3 4 16,1 4-4-16,-2-3 1 0,0-3-3 15,-3-3-1-15,-3-5 0 0,3-3 3 16,-5 0 2-16,-2-2 0 0,1 1 3 15,-2 1-2-15,2 1-2 0,-1 3-1 0,-2 0-1 16,3 2 0-16,-3 4 0 0,0-2-3 16,0 6 2-16,1-2 2 15,2 2-3-15,-1-1 2 0,-2-2-2 16,3-2-1-16,-3-5 1 0,0 0-1 0,0-3 1 16,0-4 0-16,0-1 2 0,1-10 0 15,-1 1 2-15,0 2-2 0,0-3 1 16,0 13-1-16,0-5 1 0,0-11-2 15,0 4 1-15,0 2-2 0,0 0 1 16,0 10-2-16,5-5 0 0,-5-9 0 0,0 1-1 16,0-10 0-16,0-9-1 0,0 2-1 15,0-11-4-15,0 0-13 0,0 0-27 16,0 0-143-16,0 0-111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4.1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29F7B04-84C5-4825-8CFC-2322F91F625D}" emma:medium="tactile" emma:mode="ink">
          <msink:context xmlns:msink="http://schemas.microsoft.com/ink/2010/main" type="writingRegion" rotatedBoundingBox="8700,15745 9648,15745 9648,16472 8700,16472">
            <msink:destinationLink direction="with" ref="{BACC564F-2C51-477F-A2D0-F198C827BC28}"/>
            <msink:destinationLink direction="with" ref="{89E05F43-456C-40D9-8AE6-078FD0691C8B}"/>
          </msink:context>
        </emma:interpretation>
      </emma:emma>
    </inkml:annotationXML>
    <inkml:traceGroup>
      <inkml:annotationXML>
        <emma:emma xmlns:emma="http://www.w3.org/2003/04/emma" version="1.0">
          <emma:interpretation id="{AD266E85-0BE3-4E84-AB68-2DC4B9D7A8EF}" emma:medium="tactile" emma:mode="ink">
            <msink:context xmlns:msink="http://schemas.microsoft.com/ink/2010/main" type="paragraph" rotatedBoundingBox="8700,15745 9648,15745 9648,16472 8700,164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3F8D7-73A6-4CA7-8889-A5F03FA5A9A7}" emma:medium="tactile" emma:mode="ink">
              <msink:context xmlns:msink="http://schemas.microsoft.com/ink/2010/main" type="line" rotatedBoundingBox="8700,15745 9648,15745 9648,16472 8700,16472"/>
            </emma:interpretation>
          </emma:emma>
        </inkml:annotationXML>
        <inkml:traceGroup>
          <inkml:annotationXML>
            <emma:emma xmlns:emma="http://www.w3.org/2003/04/emma" version="1.0">
              <emma:interpretation id="{CD1BFCAA-4A4D-49F6-A120-D75D00107AEF}" emma:medium="tactile" emma:mode="ink">
                <msink:context xmlns:msink="http://schemas.microsoft.com/ink/2010/main" type="inkWord" rotatedBoundingBox="8700,15745 9648,15745 9648,16472 8700,16472"/>
              </emma:interpretation>
              <emma:one-of disjunction-type="recognition" id="oneOf0">
                <emma:interpretation id="interp0" emma:lang="" emma:confidence="0.5">
                  <emma:literal>W,</emma:literal>
                </emma:interpretation>
                <emma:interpretation id="interp1" emma:lang="" emma:confidence="0">
                  <emma:literal>w,</emma:literal>
                </emma:interpretation>
                <emma:interpretation id="interp2" emma:lang="" emma:confidence="0">
                  <emma:literal>an,</emma:literal>
                </emma:interpretation>
                <emma:interpretation id="interp3" emma:lang="" emma:confidence="0">
                  <emma:literal>or,</emma:literal>
                </emma:interpretation>
                <emma:interpretation id="interp4" emma:lang="" emma:confidence="0">
                  <emma:literal>on,</emma:literal>
                </emma:interpretation>
              </emma:one-of>
            </emma:emma>
          </inkml:annotationXML>
          <inkml:trace contextRef="#ctx0" brushRef="#br0">85 142 308 0,'0'0'67'0,"0"0"-2"16,0 0-22-16,0 0-17 0,0 0-10 16,0 0-2-16,0 0 0 0,0 0 2 15,0 0-2-15,0 0-1 0,31-62 1 16,-23 53-3-16,4 1 1 0,-8 4-2 15,1 1 0-15,-5 3 0 0,4-4 0 0,-2 0-1 16,2-1 0-16,2 4-2 0,-1-4 0 16,-1 0 0-16,1 0 0 15,-1 4 0-15,-4 1 0 0,0-3-1 16,0 3-1-16,3-2 0 0,-1-1 0 0,-2 1 0 16,4 1-2-16,-4 1-1 0,0-3 0 15,0 3-1-15,0-2 0 0,5 2-1 16,-5-3 0-16,0 3 1 0,0-2-1 15,0 2 1-15,0-1-2 0,0 1 1 16,0-3 0-16,0 3 0 0,-5 0 0 0,-1 0 0 16,-6 0 0-16,-3 0 0 15,2 0 0-15,2 3 0 0,-7 8 0 0,5 5-1 16,-7 3 1-16,7 7-1 0,-2 4 1 16,6 2 1-16,0 4-2 0,0 3 2 15,-2 1-2-15,7-1 3 0,-3 2 4 16,4-4-3-16,3-10 3 0,0-3-4 15,0-7 1-15,0-1 0 0,5 0 1 16,-2-10-1-16,2 5 1 0,-4-7 0 16,5 1 1-16,-1-2 1 0,-5-3 1 0,9 0-2 15,9-3 0-15,6-13-2 0,12-8-2 16,-3-5-1-16,0-6-4 16,0-1 3-16,-3 6-2 0,-3 5 3 0,-9 8-1 15,-7 8 1-15,-7 7-1 0,5 2 0 16,6 0 0-16,12 6 1 0,3 10 1 0,-1 5 0 15,2 0 5-15,0 3-6 0,-4-2 6 16,6-2-5-16,-14-7-1 16,4-4 1-16,-10-5 2 0,-7-1 0 15,-1-1 4-15,-5-2 1 0,0 0-2 0,0 0 1 16,0-18-9-16,0-6 3 0,0-9-4 16,-9 4 3-16,0 7 1 0,3-2-2 15,-3 2-2-15,4 4-1 0,1 2-4 16,-1-1-6-16,4 8-16 0,-2 0-25 15,3-5-44-15,0 6-78 0,7-3-122 0</inkml:trace>
          <inkml:trace contextRef="#ctx0" brushRef="#br0" timeOffset="194.9519">909 249 729 0,'0'0'9'16,"0"0"0"-16,0 0 0 0,0 0-3 0,0 0-5 16,0 0 2-16,0 0-3 0,39 148 3 15,-39-93-6-15,0 1-4 0,0 5-9 16,-6-8-23-16,-2-2-55 0,2-18-194 16,2-11-11-16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3.1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9E05F43-456C-40D9-8AE6-078FD0691C8B}" emma:medium="tactile" emma:mode="ink">
          <msink:context xmlns:msink="http://schemas.microsoft.com/ink/2010/main" type="inkDrawing" rotatedBoundingBox="7954,16633 12047,16344 12053,16440 7961,16729" semanticType="underline" shapeName="Other">
            <msink:sourceLink direction="with" ref="{B29F7B04-84C5-4825-8CFC-2322F91F625D}"/>
          </msink:context>
        </emma:interpretation>
      </emma:emma>
    </inkml:annotationXML>
    <inkml:trace contextRef="#ctx0" brushRef="#br0">-1 265 391 0,'0'0'47'0,"0"0"3"0,0 0-7 0,0 0-15 16,0 0-9-16,0 0-3 0,0 0 2 16,0 0 3-16,0 0-2 0,-6 9 0 15,16-5-3-15,7 0-2 16,7 3-3-16,0-5-3 0,11 2-1 0,1-4-1 16,1 0 1-16,5 0-2 0,5 0-1 15,1 0 1-15,5 0 0 0,2-3-4 16,2 2 2-16,1 1-2 0,2 0-1 15,-8 0 0-15,8 0-1 0,-7 0 1 16,3 0 0-16,-4 0 1 0,1 0 0 0,0 0-1 16,-2-2 0-16,4-3 0 0,-7 1 1 15,8-1 0-15,-8 1-1 0,0 0 1 16,2 2-1-16,-7 0-2 0,6-3 2 16,-3 3 0-16,2-2 1 0,3-1 0 15,0 1 0-15,-2-2-2 0,2-1 1 16,-5 4 1-16,-2 2-1 0,1-3 1 15,-6 1 0-15,0 3-1 0,-1 0 2 16,-1-5-1-16,4 0 0 0,1 1 1 16,2 0-2-16,2-5-1 0,7 3 2 0,2-4-3 15,3 4 2-15,3-2 1 0,5 0-1 16,-1 1 0-16,-2 3 1 0,-1-1 0 16,-7 4-1-16,1-2 0 0,-8-1 0 15,3 2-3-15,-4-3 4 0,1 2-1 16,-1 0 0-16,-1 1 1 0,-1-3 0 15,2 1-2-15,2 2 1 0,4-2 1 16,0-3-1-16,2 4 3 0,4-2-2 16,1-1 0-16,0 1 0 0,-3 2 0 15,1-2 1-15,-6 0 1 0,1 1-1 0,-2 2 0 16,-5-3-1-16,6 2 0 0,-9-2 0 16,-1 1 0-16,-13 2-1 0,-2 2 0 15,-12-4 0-15,-5 4 0 0,-1 0-1 16,-9 0-2-16,0 0-2 0,0 0-9 15,3-1-26-15,-3 1-83 0,-3-11-179 0,-18-5-8 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5.3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599DD4D-EFDB-4411-812F-C361A7351FF5}" emma:medium="tactile" emma:mode="ink">
          <msink:context xmlns:msink="http://schemas.microsoft.com/ink/2010/main" type="writingRegion" rotatedBoundingBox="10925,15439 12356,15938 11736,17715 10305,17216">
            <msink:destinationLink direction="with" ref="{BACC564F-2C51-477F-A2D0-F198C827BC28}"/>
          </msink:context>
        </emma:interpretation>
      </emma:emma>
    </inkml:annotationXML>
    <inkml:traceGroup>
      <inkml:annotationXML>
        <emma:emma xmlns:emma="http://www.w3.org/2003/04/emma" version="1.0">
          <emma:interpretation id="{5CF50530-B77F-4A03-9E0D-A3DB373558A8}" emma:medium="tactile" emma:mode="ink">
            <msink:context xmlns:msink="http://schemas.microsoft.com/ink/2010/main" type="paragraph" rotatedBoundingBox="10925,15439 11930,15790 11683,16499 10677,16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5FDAEE-A54E-41FE-B656-EA0177B44444}" emma:medium="tactile" emma:mode="ink">
              <msink:context xmlns:msink="http://schemas.microsoft.com/ink/2010/main" type="line" rotatedBoundingBox="10925,15439 11930,15790 11683,16499 10677,16148"/>
            </emma:interpretation>
          </emma:emma>
        </inkml:annotationXML>
        <inkml:traceGroup>
          <inkml:annotationXML>
            <emma:emma xmlns:emma="http://www.w3.org/2003/04/emma" version="1.0">
              <emma:interpretation id="{A93794A1-40BD-4663-BA6F-56E5F7DFF1EB}" emma:medium="tactile" emma:mode="ink">
                <msink:context xmlns:msink="http://schemas.microsoft.com/ink/2010/main" type="inkWord" rotatedBoundingBox="10925,15439 11930,15790 11683,16499 10677,16148"/>
              </emma:interpretation>
              <emma:one-of disjunction-type="recognition" id="oneOf0">
                <emma:interpretation id="interp0" emma:lang="" emma:confidence="0.5">
                  <emma:literal>Ur</emma:literal>
                </emma:interpretation>
                <emma:interpretation id="interp1" emma:lang="" emma:confidence="0">
                  <emma:literal>or</emma:literal>
                </emma:interpretation>
                <emma:interpretation id="interp2" emma:lang="" emma:confidence="0">
                  <emma:literal>for</emma:literal>
                </emma:interpretation>
                <emma:interpretation id="interp3" emma:lang="" emma:confidence="0">
                  <emma:literal>ur</emma:literal>
                </emma:interpretation>
                <emma:interpretation id="interp4" emma:lang="" emma:confidence="0">
                  <emma:literal>v.</emma:literal>
                </emma:interpretation>
              </emma:one-of>
            </emma:emma>
          </inkml:annotationXML>
          <inkml:trace contextRef="#ctx0" brushRef="#br0">123 321 391 0,'0'0'66'0,"0"0"-9"0,0 0-16 0,0 0-9 16,0 0-8-16,0 0-2 0,0 0-2 15,0 0 1-15,0 0-2 0,-18-102-2 16,18 86-4-16,0 10-2 0,3-1-2 16,1 1-1-16,-2-1-2 0,1 0-1 15,-2 2-1-15,2-1-1 0,-3 6 1 16,0-7-1-16,2 1 1 0,1-1-2 15,-2 0 0-15,-1 7 1 0,0-1-1 16,0 1 1-16,0-3-1 0,0 1-1 16,0 2-1-16,0-2 1 0,0 2-1 0,0-2 1 15,0 2 0-15,0-2 1 0,0 2-1 16,0-3 3-16,0 3-1 0,3-2 2 16,-3 2 0-16,0-1-1 0,0 1 1 15,0-3-2-15,0 3 1 0,0-2-1 16,2-1 0-16,-2 2 0 0,0-1-1 15,0 2 0-15,0-4-1 0,0 4 0 16,0-1 0-16,0 1-1 0,0-3 1 16,0 3-1-16,0 0-1 0,0 0-1 15,0 0-1-15,0 0-1 0,0 3 2 0,0 21 1 16,-11 11 0-16,-2 13 2 0,-2 1-2 16,-2 2 1-16,2 0-1 0,-3-2 2 15,3-3-2-15,5-2 2 0,1-7 4 16,4-9-4-16,2-12 4 0,3 0-4 15,0-7 0-15,0-2 0 0,0 1 2 0,0-8-2 16,0 0 0-16,0 0 1 0,0 3-1 16,0-3 2-16,5 0-1 0,7-7-2 15,7-10-4-15,4-8 3 16,2-2-5-16,2 6 6 0,-1 2 0 0,1 4-1 16,-5 6 2-16,-1 3-1 0,-4 4-1 15,0 2 1-15,10 0-1 0,0 0 0 16,-3 2 0-16,0 4 1 0,-9-1-1 15,-2-1 1-15,2 3-1 0,-7-6 0 16,-2 2 1-16,-6-3 0 0,0 0 2 0,0 0 1 16,3 0 0-16,-2 0-1 0,-1-3 1 15,0-14-1-15,0-7 0 0,0-8 0 16,-6 0-1-16,-1 2 0 0,2-6 0 16,4-3-1-16,-2 1 1 0,3-7-1 15,0 1-1-15,9 2 0 0,3 4-3 0,0 9-1 16,-3 9-8-16,7 4-11 15,-8 8-16-15,0 5-15 0,5 0-32 16,2 3-40-16,0 0-90 0,9 6-55 16</inkml:trace>
          <inkml:trace contextRef="#ctx0" brushRef="#br0" timeOffset="246.7831">726 362 517 0,'0'0'34'16,"0"0"-3"-16,0 0-11 0,0 0-12 15,0 0-6-15,0 0 0 0,0 0-1 0,66 113 0 16,-66-85 5-16,0-3-4 0,-6 1 8 16,1-10-3-16,2-7 3 0,3-9 6 15,0 0 2-15,0 0 1 0,0 5 3 16,14-2-5-16,13-3-5 0,12 0-5 15,14-17-14-15,13-3-19 0,4-6-107 16,4-5-168-16</inkml:trace>
        </inkml:traceGroup>
      </inkml:traceGroup>
    </inkml:traceGroup>
    <inkml:traceGroup>
      <inkml:annotationXML>
        <emma:emma xmlns:emma="http://www.w3.org/2003/04/emma" version="1.0">
          <emma:interpretation id="{ED728D14-87AC-4175-82DA-502F32CA5536}" emma:medium="tactile" emma:mode="ink">
            <msink:context xmlns:msink="http://schemas.microsoft.com/ink/2010/main" type="paragraph" rotatedBoundingBox="10783,16748 11821,16748 11821,17503 10783,17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E4A89C-6004-4648-8180-04C8D2DD0285}" emma:medium="tactile" emma:mode="ink">
              <msink:context xmlns:msink="http://schemas.microsoft.com/ink/2010/main" type="inkBullet" rotatedBoundingBox="10813,16719 11856,16774 11818,17503 10775,17448"/>
            </emma:interpretation>
            <emma:one-of disjunction-type="recognition" id="oneOf1">
              <emma:interpretation id="interp5" emma:lang="" emma:confidence="0">
                <emma:literal>W,</emma:literal>
              </emma:interpretation>
              <emma:interpretation id="interp6" emma:lang="" emma:confidence="0">
                <emma:literal>Wy</emma:literal>
              </emma:interpretation>
              <emma:interpretation id="interp7" emma:lang="" emma:confidence="0">
                <emma:literal>WT</emma:literal>
              </emma:interpretation>
              <emma:interpretation id="interp8" emma:lang="" emma:confidence="0">
                <emma:literal>Why</emma:literal>
              </emma:interpretation>
              <emma:interpretation id="interp9" emma:lang="" emma:confidence="0">
                <emma:literal>W.</emma:literal>
              </emma:interpretation>
            </emma:one-of>
          </emma:emma>
        </inkml:annotationXML>
        <inkml:trace contextRef="#ctx0" brushRef="#br0" timeOffset="2608.7959">141 1482 368 0,'0'0'84'0,"0"0"-10"0,0 0-22 16,0 0-14-16,0 0-11 0,0 0-4 0,0 0-7 16,0 0-8-16,0 0-4 0,-9-68-2 15,4 92 0-15,-4 14 5 0,-4 15-4 16,1 4 2-16,0-2-4 0,1-2 0 15,2-7 2-15,9-12-3 0,-1-6 0 16,1-10-1-16,0-9 0 0,0-1 3 0,0-8 2 16,0 0 3-16,0 0 1 0,12-8 0 15,9-13-3-15,7-12-1 0,2 1-3 16,-1-1 3-16,2 5-3 0,-11 8 1 16,3 9-2-16,-8 5 0 0,0 4 0 15,12 2-1-15,-3 5 2 0,7 13-2 16,-2 5 2-16,-4 9-2 0,3-2 0 15,-4 1 0-15,-2-5 1 0,-4-8 0 16,-10-7 0-16,-1-4 1 0,-7-7 3 16,6 0 1-16,3-11 1 0,2-8 3 0,2-13 0 15,-8-5 3-15,-2-1 2 0,-3-3 0 16,0-3-3-16,0-3-8 0,0-3-1 16,1 1-5-16,4-2 2 0,-1 0-2 15,5 3-3-15,-3 10-5 0,2 11-11 16,1 3-26-16,-8 10-39 0,8 4-114 0,0-1-106 15</inkml:trace>
        <inkml:trace contextRef="#ctx0" brushRef="#br0" timeOffset="2932.0994">876 1681 661 0,'0'0'-1'0,"0"0"4"16,0 0 1-16,0 0-1 0,0 0-1 15,0 0 0-15,0 0 0 0,0 0 2 16,0 0 2-16,0 0 1 0,90 67 5 15,-63-83 0-15,-10 2 6 0,-5 6 4 16,-6 1 5-16,-2 3 2 0,1-1-4 0,-1 0-5 16,-4 5-8-16,0 0-4 0,5 0-4 15,5 16-2-15,4 13-3 0,-1 8-2 16,-4 7-17-16,-3 4-63 0,-6-1-232 16,-10 0-33-16</inkml:trace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7:26.6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82748D8-6072-4291-B9B9-AA6134389CF0}" emma:medium="tactile" emma:mode="ink">
          <msink:context xmlns:msink="http://schemas.microsoft.com/ink/2010/main" type="writingRegion" rotatedBoundingBox="8945,16858 10083,17489 9697,18185 8560,17554">
            <msink:destinationLink direction="with" ref="{BACC564F-2C51-477F-A2D0-F198C827BC28}"/>
          </msink:context>
        </emma:interpretation>
      </emma:emma>
    </inkml:annotationXML>
    <inkml:traceGroup>
      <inkml:annotationXML>
        <emma:emma xmlns:emma="http://www.w3.org/2003/04/emma" version="1.0">
          <emma:interpretation id="{15F92D38-6AC1-4B39-9629-BF1531C5A862}" emma:medium="tactile" emma:mode="ink">
            <msink:context xmlns:msink="http://schemas.microsoft.com/ink/2010/main" type="paragraph" rotatedBoundingBox="8945,16858 10083,17489 9697,18185 8560,175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CDF563-E388-4033-BE7B-56A27189C337}" emma:medium="tactile" emma:mode="ink">
              <msink:context xmlns:msink="http://schemas.microsoft.com/ink/2010/main" type="line" rotatedBoundingBox="8945,16858 10083,17489 9697,18185 8560,17554"/>
            </emma:interpretation>
          </emma:emma>
        </inkml:annotationXML>
        <inkml:traceGroup>
          <inkml:annotationXML>
            <emma:emma xmlns:emma="http://www.w3.org/2003/04/emma" version="1.0">
              <emma:interpretation id="{63F8F1A9-DADD-4771-B4B3-B17E9A55B6E5}" emma:medium="tactile" emma:mode="ink">
                <msink:context xmlns:msink="http://schemas.microsoft.com/ink/2010/main" type="inkWord" rotatedBoundingBox="8945,16858 10083,17489 9697,18185 8560,17554"/>
              </emma:interpretation>
              <emma:one-of disjunction-type="recognition" id="oneOf0">
                <emma:interpretation id="interp0" emma:lang="" emma:confidence="0.5">
                  <emma:literal>43</emma:literal>
                </emma:interpretation>
                <emma:interpretation id="interp1" emma:lang="" emma:confidence="0.5">
                  <emma:literal>W 3</emma:literal>
                </emma:interpretation>
                <emma:interpretation id="interp2" emma:lang="" emma:confidence="0">
                  <emma:literal>W }</emma:literal>
                </emma:interpretation>
                <emma:interpretation id="interp3" emma:lang="" emma:confidence="0">
                  <emma:literal>w 3</emma:literal>
                </emma:interpretation>
                <emma:interpretation id="interp4" emma:lang="" emma:confidence="0">
                  <emma:literal>4</emma:literal>
                </emma:interpretation>
              </emma:one-of>
            </emma:emma>
          </inkml:annotationXML>
          <inkml:trace contextRef="#ctx0" brushRef="#br0">71 204 388 0,'0'0'53'0,"0"0"8"0,0 0-13 16,0 0-17-16,0 0-11 0,0 0-3 16,0 0 0-16,0 0 3 0,0 0 0 15,0 0-1-15,0-119-4 0,0 112-6 16,0 7-5-16,0-3-4 0,0 3 1 15,0 5 2-15,0 17 0 0,-6 14 1 16,-8 8 0-16,1 0-1 0,4-2-1 16,-2-5 0-16,4-11 0 0,2 2-1 0,4-14 0 15,-4-7 1-15,5 2-2 0,0-9 1 16,0 0 1-16,0 0 1 0,0 2 1 16,0-2 1-16,20 0-3 0,4 0 1 15,12-7-3-15,-2 1 0 0,2 4-1 16,-1 2 1-16,3 0-1 0,-1 11 0 15,4 4 0-15,-2 4-1 0,-2 0 1 0,-4 1 1 16,-10-8-1-16,-8 2 1 16,-1-4 1-16,-10-9 2 0,2 4 3 15,-1-5 3-15,-1-16 3 0,1-10 2 0,5-10 1 16,-7-1 0-16,-3-2-3 0,0-4-2 16,0 1-6-16,0 5 0 0,2-2-3 15,1 13-1-15,1 3 1 0,1 6-1 16,-1 2-2-16,-2 0-3 0,7 2-4 15,-3 2-8-15,3 0-15 0,4-3-24 0,5 1-70 16,3-3-177-16,6 4-6 0</inkml:trace>
          <inkml:trace contextRef="#ctx0" brushRef="#br0" timeOffset="501.878">840 391 423 0,'0'0'56'0,"0"0"-4"15,0 0-13-15,0 0-12 0,0 0-6 16,0 0-6-16,125-43-6 0,-95 44-3 15,-6 12-5-15,-6-2-2 0,-9 7 0 16,-7 4-1-16,-2 7 1 0,-11 7 0 16,-7-1 2-16,-7-7-1 0,-2 0 2 15,4-10 0-15,4-4-2 0,8-6 2 0,4-3-2 16,1-1 1-16,6-4 2 0,0 5 1 16,9 3 4-16,13 3-1 0,8 5 1 15,6 0-2-15,2-3 1 0,-4-1-3 16,-1 5 0-16,-8-2 0 0,-12-2 1 15,-2 4 0-15,-11 4 0 0,-2 8 0 0,-17 1 0 16,-10 4 2-16,-12-4-6 0,-2 2 5 16,-4-3-7-16,4-3 1 15,2-9-2-15,15-6-14 0,10-2-24 16,10-7-99-16,6-2-153 0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28.0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80F9CB6-E1B2-4D1A-BDFD-EAD082CF00BF}" emma:medium="tactile" emma:mode="ink">
          <msink:context xmlns:msink="http://schemas.microsoft.com/ink/2010/main" type="inkDrawing" rotatedBoundingBox="3004,3147 15870,5087 14376,14996 1510,13056" semanticType="9" shapeName="Other">
            <msink:sourceLink direction="with" ref="{FBA1CB5F-5B31-41CC-A904-BD5416F04D9C}"/>
            <msink:sourceLink direction="with" ref="{177ED5E7-2286-4D1B-80A2-AF9724A5B1B1}"/>
            <msink:sourceLink direction="with" ref="{638DB639-8670-4BF4-A82E-05EEC0D221AB}"/>
            <msink:sourceLink direction="with" ref="{4A7BC801-6E38-4B50-BACB-4469D1EC803C}"/>
            <msink:sourceLink direction="with" ref="{73677E39-633A-4660-AC0B-2295C9D7B4C8}"/>
            <msink:sourceLink direction="with" ref="{37C36540-34D9-4FE7-96C5-998F0B0BF696}"/>
            <msink:destinationLink direction="with" ref="{DF6DDFBB-E6AE-4DE5-A7FA-17D7C2980791}"/>
            <msink:destinationLink direction="with" ref="{D281F1D6-DD17-41B5-BBFF-6B5670203BCF}"/>
          </msink:context>
        </emma:interpretation>
      </emma:emma>
    </inkml:annotationXML>
    <inkml:trace contextRef="#ctx0" brushRef="#br0">0 0 390 0,'0'0'9'0,"0"0"-2"15,0 0 0-15,0 0 1 0,0 0 0 16,0 0 4-16,0 0 4 0,0 0-1 15,0 0 3-15,42 65 2 0,-22-44-1 16,-1 1 0-16,4 5-2 0,1 2-3 0,-5 4-3 16,2 6-4-16,-4 5-1 0,-4 6-2 15,1 2 0-15,-4 5 2 0,0 5-3 16,2 7 2-16,-2 2-3 16,1 1-2-16,1 8 1 0,-6 1 0 0,7 5 1 15,-4 3-2-15,2 2 2 0,-5 3-2 16,3 3 3-16,-5 2 0 0,1-1-2 15,-1 6 2-15,-1 1-3 0,-1 3-1 16,1 1 2-16,-2-3-2 0,1-5 2 16,-2-1-1-16,3-5 2 0,-2-2 2 0,2 0-2 15,-3-1 2-15,0 0-3 0,0 2 0 16,0-2 0-16,0 1-1 0,-3 0 3 16,-1-3-1-16,2-2 1 0,2-4 0 15,0-2-2-15,0-2 1 0,0-3-1 16,2 0-2-16,5-2 1 0,2 2 1 0,-3 3-1 15,3-2-1-15,-3-1 3 16,2-3-3-16,-4-3 2 0,1-5 0 16,-1-1 0-16,-2-1 2 0,1-2-3 15,-2-1 4-15,-1 4-4 0,5-4 0 0,-4 3 0 16,2-1 1-16,-1 4 0 0,-2 0-2 16,3-1 3-16,-2 0-1 0,2-2-1 15,-1-4 1-15,1-2 0 0,-2-3 3 16,4 3-6-16,0-2 5 0,-1-1-3 15,2 3 1-15,2-3 2 0,-2-1-2 0,-2 2-1 16,1 0-1-16,-1 1 2 0,-4 1 0 16,0-3 2-16,0 1-3 15,0 0 1-15,0-5-2 0,0-7 1 16,0-2-2-16,0-4 2 0,5-3-1 0,-1 3 1 16,2 1 4-16,2 3-5 0,-2 1 6 15,3 2-5-15,0 0 1 0,0-4 0 16,0 2-1-16,-3-1 1 0,3-1-2 15,-3 2 2-15,1-2-1 0,-2 1 2 16,-1 1-1-16,-2 1-1 0,2-1 1 0,-2 2-1 16,1 4 1-16,-2-4 0 0,2 4-1 15,-1-1 0-15,1-5 0 0,1 1 0 16,-2-2 4-16,2-1-4 0,1-1 5 16,-1-2-5-16,1-1 0 0,-1-8 0 15,1 3 0-15,-4-2 0 0,4-8 0 16,-2 2 1-16,-3 5-1 0,1-1 1 15,2 10-1-15,-1-3 0 0,2-1 0 16,-2-1 0-16,3 0-1 0,-1-2 2 16,1 2 0-16,2 0 1 0,-1 1-2 0,-1-5 1 15,4 3-1-15,-3-1 1 0,3 0 0 16,-2-2 1-16,-5 0 0 0,7-1 0 16,-5-1 0-16,1 2 0 0,1-1 0 15,-2 2 1-15,-1 2 3 0,2 0-4 16,-2 0 4-16,0-8-5 0,1-1 0 0,-2-8 1 15,1-8-2-15,-2 1-1 16,-1-8-2-16,0 0-5 0,0 0-24 16,0 0-93-16,0 0-174 0</inkml:trace>
    <inkml:trace contextRef="#ctx0" brushRef="#br0" timeOffset="-1399.9637">-10582 8456 286 0,'0'0'44'0,"0"0"-2"16,0 0-3-16,0 0-3 0,0 0-6 15,0 0-5-15,0 0-5 0,0 0-4 16,0 0-4-16,0 0-4 0,-51 0-4 15,49 0-1-15,2 0 1 0,0 0 4 16,0 0 2-16,15 0 0 0,9 0 0 16,9 0-3-16,5 0-3 0,4 0 1 0,0 0 0 15,5 0-1-15,1 0 1 0,4 0-3 16,4 0-1-16,1 0 0 0,0 0-1 16,4 0 0-16,0 0-1 0,1 0 1 15,4 0 2-15,9 0 1 0,0 0 1 16,5 0-2-16,1-3 0 0,0-2 0 0,2 1 0 15,-2-3 1-15,5 4-2 16,-2 2 2-16,6-5-2 0,-1-1-1 16,1 3 0-16,0-3 0 0,4 2 0 15,3-2 1-15,-2 3 0 0,1-1-1 0,2 0 1 16,-3 2-2-16,4-1 2 0,0 4-1 16,-1 0 0-16,-2 0 0 0,-3 0 0 15,6 0 0-15,-1 0 0 0,1 0 0 16,1-1 1-16,3-4-1 0,3-1 0 15,5-2 0-15,-1 2 0 0,4 1 1 16,3 2-1-16,0-2 0 0,1 3 0 0,-4 0 0 16,-1 0 0-16,-1-1-1 15,-2 2 0-15,1-4-4 0,2 2 5 16,-3 0-3-16,0 0 3 0,1 1 4 0,-3 2-4 16,0 0 3-16,1 0-3 0,-4 0-4 15,-1-3 4-15,-1 3 0 0,1 0-2 16,0 0 8-16,-1 0-6 0,1 8 2 15,0-5-2-15,-2 2 0 0,-6-1 0 16,-1-1 0-16,-2 1 1 0,2-2-1 0,-2 3 1 16,-1-3 0-16,1 2-2 0,2-2 2 15,0 3-1-15,2-4 0 16,-2 2 1-16,4-3-1 0,-4 2 0 16,-2-2 0-16,-3 3 0 0,-1 0 1 0,-5 2-1 15,-3-1 0-15,-4 2 0 0,-2-2 0 16,0 1 0-16,-4-3 0 0,0 2 1 0,-1-2-1 15,1-2-1-15,-5 2 1 16,5-2 0-16,-7 0 0 0,0 0 0 16,-3 0 0-16,-1 0 0 0,1 0 1 0,-4-2-1 15,0 0 0-15,0-1 1 0,-4 2-1 16,-2-4 0-16,1 3 2 0,-1-4-3 16,2 1 2-16,3-3-1 0,-1 0 0 15,2 2 0-15,1-5 0 0,8 2 0 16,0-2-4-16,4-3 4 0,6 3-4 0,3 0 3 15,2 0 1-15,4 3 0 0,3 1 1 16,0-2-1-16,0 3 0 16,1 0 0-16,-3 1 1 0,-5-2 0 15,-6-1 3-15,-4 2 2 0,-10 2 1 0,-2 0 1 16,-11-1 0-16,-6 3 2 0,-13 0 1 16,-4 0-3-16,-8-1-1 0,-2 3-3 15,3 0-3-15,-3 0 0 0,12 0-1 16,-12 0-1-16,8 3-2 0,-2 5-13 15,-8-1-66-15,2 0-207 0,-6-4-19 0</inkml:trace>
    <inkml:trace contextRef="#ctx0" brushRef="#br0" timeOffset="-2776.2394">-11015 227 166 0,'0'0'59'0,"0"0"-5"16,0 0-9-16,0 0-6 0,0 0-12 15,0 0-3-15,0 0-6 0,0 0-2 16,0 0-5-16,0 0-1 0,-11-41-2 15,11 38-2-15,0 2-1 0,0-3-3 16,-3 4-1-16,3-2 0 0,0 2-1 0,-1-1-1 16,1 1-1-16,0-3-3 0,-3 3 1 15,3-2 2-15,0 2 0 0,-2-3 4 16,-2 3-1-16,4 0 0 0,-9-2 1 16,0 1-1-16,0-2 3 0,-6 1-2 15,9 2 2-15,-3 0 5 0,1 0 1 16,8 0 0-16,-1-2-1 0,1 2 1 15,-5 0-4-15,5 0 3 0,-4 0-2 16,4 0 0-16,-5 0-3 0,5 0-3 16,-1 0-1-16,-4 0 3 0,1 4 0 0,-1 11 2 15,1 11-1-15,4-9 0 0,-5 11-2 16,5 1 3-16,0-1 0 0,6 13-2 16,3-4 2-16,-1 1-2 0,-2-1 0 15,4 3 1-15,-2 3 4 0,1 2-4 16,-3 1 4-16,-2 3-4 0,2 0-1 15,2 1 2-15,-4 4-1 0,1 1-1 16,1 1 0-16,-2 3 1 0,7-3 1 0,-2 3 0 16,0-2 0-16,4 0-1 15,1-1-2-15,-4 3 1 0,4-4-2 0,-3 0 0 16,-2 3 4-16,4-2-4 0,-4 2 3 16,2 0-2-16,-2 2-2 0,-3 1 2 15,3 1-1-15,0 2 0 0,-5 2-1 16,5 1-1-16,-3-1 1 0,2 3 0 15,-4-5 0-15,1 3 2 0,-4 0 3 0,4 0-3 16,-5 2 4-16,4 0-6 16,-2 3 0-16,1 1 1 0,-2 3 0 0,4 3 0 15,-1 3-1-15,1 0 0 16,-1-1-1-16,1 0 2 0,-5-6-1 0,4 1 1 16,-4-2 3-16,0 0-4 0,0 0 4 15,0-2-4-15,0 3 1 0,0-1-1 16,0 6 0-16,0-2 2 0,0 2-3 15,0-1 3-15,0-2-3 0,0-4 2 16,0-3 2-16,0 1-3 0,0-2 3 0,9-2-3 16,-3-4 0-16,2-1 1 0,-2-2-2 15,-2 2 2-15,5 0-2 0,-4 2 3 16,-1-1-2-16,1 4 0 0,-5-2-1 16,0-1 3-16,0 2-2 0,0-3 1 15,0 1 6-15,0-2-7 0,-3-2 4 0,3-1-3 16,0-5-3-16,0 4 2 15,0-2-1-15,0 3 0 0,0 1 0 16,0 2 2-16,4-3-2 0,-1 3 1 16,-3-1-2-16,0-4 4 0,0-1-4 0,0 0 4 15,0-3 1-15,0 2-3 0,0-3 4 16,0 0-4-16,2-2-1 0,-2 0 1 16,5-4-1-16,-5 0 1 0,4 0-2 15,-2 2 2-15,1 4-1 0,-3-1 2 16,1 2-1-16,-1-2 1 0,0-3-2 15,0-2 1-15,0 0-1 0,0-3 1 16,0-5 0-16,0 3 0 0,0-2 4 16,0 1-4-16,0-2 4 0,0 2-4 15,0 0 0-15,0 0 1 0,-4-2-1 0,2 3-1 16,-2 0 2-16,-1 2 0 0,5-1 0 16,-2 1 3-16,-1 0-3 0,2-2 1 15,1-1-1-15,0-2-1 0,0 0 1 16,0-15 1-16,0 7-1 0,0-2 1 15,0 3 1-15,0 9-3 0,0-5 3 0,1 0-1 16,4 1 0-16,0-3 2 16,1-2-1-16,-2-1 0 0,1-6 4 0,-1 0-5 15,-1-9 4-15,-1-7-5 16,1 7 0-16,-2-8 1 0,-1 1-2 0,0 0 2 16,0-8-1-16,0 0 0 0,0 0-1 15,0 3 1-15,5-1-2 0,-5-1 0 16,0 2-2-16,0-3-11 0,0 0-29 15,0 0-54-15,-6 0-127 0,-3-4-86 16</inkml:trace>
    <inkml:trace contextRef="#ctx0" brushRef="#br0" timeOffset="-4546.9956">-11063 62 298 0,'0'0'7'16,"0"0"4"-16,0 0 9 0,0 0 7 15,0 0 4-15,0 0-2 0,0 0-4 16,0 0-2-16,0 0 1 0,-18-10 3 0,16 9-2 16,-1 1 0-16,2-2-3 0,1 2-7 15,-3-3-2-15,3 3-1 0,-2 0 0 16,2 0 2-16,-3-2-2 0,3 2-2 16,0 0-3-16,0 0-5 0,0-3 0 15,0 3-1-15,0-1 2 0,14-4 1 16,10 1 0-16,3-3 1 0,-8 3-1 15,8 1-1-15,2-1 0 0,1 2 0 16,11-3 0-16,-4-1 1 0,2 1 1 16,-1 2 1-16,6-5 0 0,-2 1 1 0,4 1-2 15,1 0 1-15,8-1-2 0,3 0-1 16,5 1 0-16,1 1-1 0,7-1-1 16,4 0 0-16,0 0 0 0,2-1 0 15,3 1-1-15,-1 1 0 0,3 2 0 16,2-2 0-16,4 1 2 0,-2-1-2 0,-2 1 1 15,-2 2-1-15,3-3 0 16,-5 3 1-16,0-3 0 0,-5 4 0 16,0-1 1-16,-3-1-1 0,3 1 1 15,0 2-2-15,-4 0 0 0,4 0 0 16,-4 0 0-16,-5 0 0 0,0 0 0 0,0-3 1 16,-1 3-2-16,-3-3 3 0,-1 0-2 15,-4 1 0-15,-4-1 1 0,-2 3-1 16,-3-6 0-16,3 1 0 0,0 3 1 15,5-2 0-15,1-1-1 0,2 1 1 0,1 0-2 16,6-3 1-16,0 0 0 0,3 3 1 16,2 0-1-16,0 0 0 0,-4 1-1 15,3 1 1-15,-4 1 0 0,-5 1 0 16,1 0-1-16,-5 0 1 0,3 0 0 16,-3 0 1-16,-4 0 1 0,4 0-2 15,0 0 0-15,-1 0 0 0,4 0-1 16,-1 0 1-16,1 0 1 0,4 0-1 15,0 1 0-15,5 1 0 0,1-2-1 16,2 3 1-16,-1-3 0 0,4 2 0 0,0 0 1 16,-4 0-1-16,0-2 0 0,-4 0 0 15,3 2 1-15,-4-2-1 0,0 3 1 16,2-2 0-16,2-1-2 0,1 3 1 16,0-3 0-16,2 0-1 0,2 2 2 15,1-2-1-15,-4 0 0 0,-2 0 0 16,1 0-1-16,-5 0 1 0,-4 2 1 15,-2 2-1-15,-3-1 0 0,-4 1 0 16,-7-2-1-16,2 0 1 0,-1 3 1 16,-2-1-2-16,0 3 2 0,2-1-1 0,4-3-1 15,0-1 2-15,3 1-1 16,6 0 0-16,0-3 0 0,2 3 0 0,-5-1 1 16,5 3-1-16,-5-4 1 0,-1 4-1 15,-1-3 0-15,-2 1 1 0,-1-1-2 16,4 2 1-16,-3 1 0 0,-1-3 0 15,-1 2-1-15,7-2 2 0,-3 1-2 0,5-3 0 16,-1 2 1-16,1-1 0 0,-3 4 0 16,-1-2 0-16,-4 0 0 15,0 4 0-15,-4-4 0 0,-5 4 0 0,2 0 0 16,-6-3 0-16,2 2 0 0,-3-1 0 16,-4-1 0-16,5 0 0 0,-1 2 0 15,-1-1 0-15,1-1 0 0,3 3 0 16,-2-4-1-16,-2-2 1 0,4 6 0 15,-7-4 0-15,4-1 0 0,0 1 0 0,-4-1 2 16,-2-1-2-16,1 2 1 0,0-1-1 16,-2-2-2-16,3 2 2 15,-4-2 0-15,1 0-1 0,-10 0 1 16,6 0 0-16,2 0 0 0,2 0 1 0,7 0-2 16,-5 3 2-16,-9-2 0 0,2-1-1 15,-8 3 0-15,4-3 0 0,-2 0-1 16,2 0 1-16,7 0 1 0,-11 0-1 15,8 2 0-15,-2-2 0 0,-8 2-2 16,10 1 2-16,-2-2-1 0,3 2 2 0,6 1 0 16,-9-1-1-16,3-1-1 0,2-2 0 15,-4 0 1-15,13 1 0 0,-5-1 1 16,0 0 0-16,3 0-1 0,-1 0 0 16,2 0 0-16,1 0 0 0,2-1 0 15,2-4 0-15,2 3 1 0,3-3-1 16,4 1-1-16,1 0 1 0,4 0 0 15,1-3 0-15,-3 3 2 0,2-1-2 16,-4 0 1-16,-2-2 0 0,-6 3 1 16,-2-1 0-16,-5 3 0 0,-2-2 2 0,1 2 1 15,-1-1 0-15,-2 2-3 0,-6-1 0 16,1 2-1-16,-1-3-1 0,-7 1 1 16,-1 2-2-16,-4-2 1 0,-6 2-4 15,0 0-6-15,0 0-19 0,-9 0-32 16,0 0-113-16,0 0-138 0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29.4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9500A8D-E8AA-453D-AA31-C9D22C62169B}" emma:medium="tactile" emma:mode="ink">
          <msink:context xmlns:msink="http://schemas.microsoft.com/ink/2010/main" type="inkDrawing" rotatedBoundingBox="5051,4765 5960,13420 5720,13445 4811,4791" shapeName="Other"/>
        </emma:interpretation>
      </emma:emma>
    </inkml:annotationXML>
    <inkml:trace contextRef="#ctx0" brushRef="#br0">-2 0 259 0,'0'0'23'0,"0"0"-5"0,0 0-8 0,0 0-5 16,0 0-1-16,0 0-1 0,0 0 5 15,0 0 3-15,0 0 4 0,0-8 5 16,0 15 8-16,0 7-2 0,5 8-1 15,4 7-4-15,0 1-7 0,1 4 0 16,1 1-5-16,-2 8 0 0,0 0-3 0,0 4-1 16,-3 1 2-16,1 0-1 0,2 5 2 15,0 3-1-15,-3 4 5 0,5 2-6 16,1 5 1-16,-2-2-6 0,1 7-3 16,1 4 3-16,-6 8 3 0,5 6 3 15,-7 7 0-15,1 0-1 0,-5-3-3 16,0 0-2-16,0-3 3 0,0-2-1 15,0 3 3-15,0-2 0 0,0 0-1 16,0 1 0-16,0 0-2 0,0-3 2 16,0-1-1-16,3-1 1 0,1-5 0 0,1 1-2 15,-1-2 1-15,-2-1-3 0,2 2-1 16,-4 1 1-16,5-1 0 0,-5 3 1 16,1 2-2-16,2 1 2 0,-3-1-2 15,0-2 2-15,0-1 2 0,0-1-2 16,0-2 2-16,2-1-2 0,1-2-2 0,1 1 0 15,2-3 0-15,3 2 1 16,0-1-1-16,2-1 1 0,-2-2 0 16,6-1 1-16,-2-3-2 0,-4-1 1 15,6-2 3-15,-3 1-3 0,-1 0 4 0,-2-2-3 16,0 0-1-16,-3 4 2 0,-1-1-3 16,-1 4 3-16,5 1-3 0,-3-2 1 15,3 0-1-15,0-4 1 0,2 0-1 16,1 0 2-16,-2-4 2 0,8-2-4 15,-4 3 4-15,-2-8-5 16,1 4 0-16,1-3 1 0,-5 2 0 0,1 3 1 16,-2 5 0-16,-2 0 0 0,-2 3-1 0,5-1 1 15,-3-1-2-15,2-1 1 16,-2-2 0-16,8-1-1 0,-1 0 4 0,-2-1-3 16,4 4 4-16,1-3-4 0,-1 3 0 15,0-1 0-15,-1 0 0 0,-1 1 1 16,-2-4-3-16,-1 0 2 0,-1 0-2 15,0-1 3-15,0-1-3 0,-4 0 4 16,4-1 2-16,-3 1-3 0,1 1 3 0,-2-3-4 16,1-1-1-16,-6 2 3 0,6-5-1 15,-2 3 0-15,1-4-1 16,3 1 1-16,-2-2-1 0,4 1 3 16,-2-3-3-16,1 1 2 0,-3-3 0 0,3-2 2 15,-3 1-1-15,1-4 0 0,-1-5-1 16,2-1 0-16,-7-3 4 0,4 1-5 15,4-5 5-15,-8-7-6 0,4-3 1 16,-2-4 0-16,1-3 0 0,-2 5 0 16,1-6 0-16,-2 2 2 0,4 0-1 0,-5 0 0 15,4-1 0-15,-2 0 1 0,-2-7-1 16,3 1 1-16,-3-8-3 0,0 0-1 16,0 0 0-16,0 3-5 15,0-3-7-15,0 3-23 0,0-3-111 0,0-13-153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0.6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6DDFBB-E6AE-4DE5-A7FA-17D7C2980791}" emma:medium="tactile" emma:mode="ink">
          <msink:context xmlns:msink="http://schemas.microsoft.com/ink/2010/main" type="inkDrawing" rotatedBoundingBox="7406,4688 7992,13736 7889,13743 7303,4694" semanticType="callout" shapeName="Other">
            <msink:sourceLink direction="with" ref="{080F9CB6-E1B2-4D1A-BDFD-EAD082CF00BF}"/>
            <msink:sourceLink direction="with" ref="{ABEEA457-6D49-4C24-B4CC-DD6C6C5930E4}"/>
          </msink:context>
        </emma:interpretation>
      </emma:emma>
    </inkml:annotationXML>
    <inkml:trace contextRef="#ctx0" brushRef="#br0">-2 0 193 0,'0'0'32'0,"0"0"1"0,0 0-9 15,0 0-14-15,0 0-7 0,0 0 0 16,0 0 0-16,0 0 10 0,0 0 3 15,0 0 4-15,-2 16 0 0,-1 19-3 0,3 12-1 16,0 6-2-16,3 4-1 0,6 7-4 16,2 6 2-16,2 3-3 0,2 7 3 15,1 0 2-15,0 6 2 16,-1 0 2-16,-1 1-3 0,1 5-5 0,-5-2-1 16,4 6 0-16,-5 0 0 0,4 3-2 15,-4 1 1-15,-3-1-1 0,3 0-3 16,-4-1 3-16,1-2-4 0,-2 2-2 15,4 2 3-15,-4 3-3 0,2 1 0 16,0 2 0-16,2 1 2 0,-4 0 2 0,2 0-1 16,-1-2 3-16,-1 2-2 0,1 0-1 15,-5 2 2-15,1 1-2 16,-1-2 4-16,0 1-5 0,3-4 2 16,2 0 2-16,0-3-3 0,-1 6 1 0,2-3-1 15,3 3-1-15,-3 3 1 0,3-1-1 16,-1-1 1-16,-4-4 1 0,2-1-3 15,-1 0 3-15,-1-3-4 0,-2 3-1 16,2 2 2-16,-1 1-2 0,-1 5 3 16,2-4-3-16,-1-2 2 0,-1-5 2 0,2 1-4 15,2-3 4-15,2 5-2 0,-2 3-1 16,3 6 5-16,0 5-4 0,0-5 2 16,0 1 0-16,0-3-1 0,1-9 0 15,-1-2-1-15,0-4-1 0,2-1 2 16,-1-2-1-16,-1-4 2 0,0 3-2 0,1-4 1 15,-4-2-2-15,1-5 1 0,2 3 5 16,-3 1-4-16,5 0 2 16,-2 3-2-16,0 3-2 0,0 0 2 15,6-1 0-15,-6-2 1 0,0 0 0 0,0-5 0 16,-5-4 4-16,1-5-3 0,-4-1 2 16,-1-2-3-16,0-6 1 0,0-4 0 15,0-5-1-15,-1-8 0 0,1-6-4 16,0-3 2-16,0-16 0 0,0 7-1 15,0-5 2-15,0-7-2 0,0 1 0 0,0-2 0 16,0-9-1-16,0-1-1 16,0 1 0-16,0-8-6 0,0 0-20 0,0 0-70 15,-3-7-193-15,1-26-16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1.7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49B527E-EA3A-43F2-A4AD-E8CF00018032}" emma:medium="tactile" emma:mode="ink">
          <msink:context xmlns:msink="http://schemas.microsoft.com/ink/2010/main" type="inkDrawing" rotatedBoundingBox="10756,4813 11781,13770 11295,13825 10270,4869" semanticType="verticalRange" shapeName="Other">
            <msink:sourceLink direction="with" ref="{4235B9B3-E7B7-4632-9127-873CD3BE5FFB}"/>
            <msink:sourceLink direction="with" ref="{F37129AD-1CBA-44C0-B962-8290EC665C2F}"/>
          </msink:context>
        </emma:interpretation>
      </emma:emma>
    </inkml:annotationXML>
    <inkml:trace contextRef="#ctx0" brushRef="#br0">7427-1512 349 0,'0'0'33'16,"0"0"2"-16,0 0-3 0,0 0-13 0,0 0-11 16,0 0-8-16,0 0-3 0,0 0 2 15,0 0 1-15,0 0 3 0,18-2 1 16,-9 33 3-16,2 15 2 0,-1 5 5 15,4 6 2-15,4 7-2 0,0 1 1 16,6 0-4-16,0 4-1 0,4 3 2 0,1 2-4 16,4 3 4-16,-1 7-3 0,-2 4-3 15,-2 8 3-15,4 0-4 16,-4 8 2-16,1 0-5 0,-2 2 1 0,-1 2 0 16,1 1-2-16,-3 3 0 0,-2 0 0 15,2 2-3-15,-4 0 1 0,4-1 1 16,-2-3 0-16,1 2 2 0,-2-1-2 15,3-1 3-15,-1 3-3 0,4 0 1 16,-6 1 2-16,1-1-2 0,1 1 5 16,-4-4-1-16,-1 4-1 0,2-2 2 0,-5-1-5 15,3 1-1-15,-3-4 0 0,0 3-1 16,-1-4 2-16,2-2 0 0,-5-1 1 16,2-3 1-16,-4 0-3 0,-1 1 2 15,1 0-2-15,-5 0-1 0,1-2 1 16,-1 5-1-16,-4-6 2 0,0 0-2 0,0-1 5 15,0-5-1-15,0-3-2 16,0 0 4-16,0-1-3 0,0 2 0 16,0-1 3-16,0 0-2 0,3 1-3 15,-3-5 0-15,2 0 1 0,-2-2 1 0,0-1-2 16,0-7 1-16,0-3-3 0,4-1 2 16,-4-1 1-16,0 0 0 0,0-1 3 15,0 6-3-15,0-4 2 0,0 3-1 16,0-4 0-16,0 0 0 0,0-1 1 15,0 0 2-15,0 0-4 0,2-3 3 0,2-2-4 16,1-1 0-16,2 0 0 16,-1-2 0-16,2 2 0 0,-2 2 0 15,0 1 1-15,1-3 0 0,-1 2 1 16,-1-3 0-16,-1-2 2 0,5-3-2 0,-3 5 2 16,2-2 2-16,1 2-4 0,2 3 4 15,-1-2-3-15,4 0 0 0,-1-2 0 16,1-3-1-16,-4 0 4 0,4-8-5 15,-4-4 4-15,-1-2-2 0,2-11 1 16,-2-12-1-16,-5-6-1 0,-1-9 1 0,-3-7-3 16,0 0 0-16,0 0 0 0,2 2-1 15,-2-2-4-15,0 0-18 0,3-27-32 16,-3-14-142-16,0-22-116 0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1.7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542C0B4-0DA5-4B0C-A50E-D49589EB63E4}" emma:medium="tactile" emma:mode="ink">
          <msink:context xmlns:msink="http://schemas.microsoft.com/ink/2010/main" type="inkDrawing" rotatedBoundingBox="10756,4813 11781,13770 11295,13825 10270,4869" semanticType="verticalRange" shapeName="Other">
            <msink:sourceLink direction="with" ref="{FBA1CB5F-5B31-41CC-A904-BD5416F04D9C}"/>
            <msink:sourceLink direction="with" ref="{638DB639-8670-4BF4-A82E-05EEC0D221AB}"/>
            <msink:sourceLink direction="with" ref="{4A7BC801-6E38-4B50-BACB-4469D1EC803C}"/>
          </msink:context>
        </emma:interpretation>
      </emma:emma>
    </inkml:annotationXML>
    <inkml:trace contextRef="#ctx0" brushRef="#br0">7427-1512 349 0,'0'0'33'16,"0"0"2"-16,0 0-3 0,0 0-13 0,0 0-11 16,0 0-8-16,0 0-3 0,0 0 2 15,0 0 1-15,0 0 3 0,18-2 1 16,-9 33 3-16,2 15 2 0,-1 5 5 15,4 6 2-15,4 7-2 0,0 1 1 16,6 0-4-16,0 4-1 0,4 3 2 0,1 2-4 16,4 3 4-16,-1 7-3 0,-2 4-3 15,-2 8 3-15,4 0-4 16,-4 8 2-16,1 0-5 0,-2 2 1 0,-1 2 0 16,1 1-2-16,-3 3 0 0,-2 0 0 15,2 2-3-15,-4 0 1 0,4-1 1 16,-2-3 0-16,1 2 2 0,-2-1-2 15,3-1 3-15,-1 3-3 0,4 0 1 16,-6 1 2-16,1-1-2 0,1 1 5 16,-4-4-1-16,-1 4-1 0,2-2 2 0,-5-1-5 15,3 1-1-15,-3-4 0 0,0 3-1 16,-1-4 2-16,2-2 0 0,-5-1 1 16,2-3 1-16,-4 0-3 0,-1 1 2 15,1 0-2-15,-5 0-1 0,1-2 1 16,-1 5-1-16,-4-6 2 0,0 0-2 0,0-1 5 15,0-5-1-15,0-3-2 16,0 0 4-16,0-1-3 0,0 2 0 16,0-1 3-16,0 0-2 0,3 1-3 15,-3-5 0-15,2 0 1 0,-2-2 1 0,0-1-2 16,0-7 1-16,0-3-3 0,4-1 2 16,-4-1 1-16,0 0 0 0,0-1 3 15,0 6-3-15,0-4 2 0,0 3-1 16,0-4 0-16,0 0 0 0,0-1 1 15,0 0 2-15,0 0-4 0,2-3 3 0,2-2-4 16,1-1 0-16,2 0 0 16,-1-2 0-16,2 2 0 0,-2 2 0 15,0 1 1-15,1-3 0 0,-1 2 1 16,-1-3 0-16,-1-2 2 0,5-3-2 0,-3 5 2 16,2-2 2-16,1 2-4 0,2 3 4 15,-1-2-3-15,4 0 0 0,-1-2 0 16,1-3-1-16,-4 0 4 0,4-8-5 15,-4-4 4-15,-1-2-2 0,2-11 1 16,-2-12-1-16,-5-6-1 0,-1-9 1 0,-3-7-3 16,0 0 0-16,0 0 0 0,2 2-1 15,-2-2-4-15,0 0-18 0,3-27-32 16,-3-14-142-16,0-22-116 0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6.6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2578AD5-B9E0-4975-B79B-C3A1CAC12D37}" emma:medium="tactile" emma:mode="ink">
          <msink:context xmlns:msink="http://schemas.microsoft.com/ink/2010/main" type="inkDrawing" rotatedBoundingBox="3063,8626 14047,8561 14048,8730 3064,8796" shapeName="Other">
            <msink:destinationLink direction="with" ref="{078DC4AB-0132-409B-B7D1-21347F680193}"/>
          </msink:context>
        </emma:interpretation>
      </emma:emma>
    </inkml:annotationXML>
    <inkml:trace contextRef="#ctx0" brushRef="#br0">36 112 180 0,'0'0'9'0,"0"0"10"15,0 0 7-15,0 0 7 0,0 0 3 16,0 0-5-16,0 0-8 0,0 0-7 0,0 0-6 15,0 0-2-15,-33 11-2 16,31-11 0-16,2 2 2 0,0-2 4 16,0 7 4-16,15 2 7 0,14 0 3 15,13 2 4-15,18-4-2 0,6-5-4 0,16 0-2 16,8-2-2-16,9 0-5 0,9 0-4 16,8 0-4-16,7 0-4 0,5-2-1 15,4-4 0-15,5 5-2 0,4-2 0 16,10-4 1-16,-1 6-2 0,2-2 2 15,3-1 1-15,1 2-1 0,0 0 3 0,-1-3-1 16,5 1 1-16,-7-5-1 16,2 3 0-16,0-3-1 0,-3 2-2 15,-2 1 1-15,0-1-1 0,-4-1 1 16,0 2 2-16,0 2-1 0,-3 0 1 0,-1-1-2 16,0 1 0-16,-1 2 1 0,-4-1-1 15,0 2-1-15,-1-2 1 0,0 3 1 16,-4-2-4-16,-1-2 4 0,-2-1-2 15,-1 2 1-15,-2-5 2 0,2 5-2 16,0-5-1-16,-2 1 0 0,0 3 0 0,-1-3 1 16,1 3 1-16,1-1-2 0,-4 3 1 15,0 0-1-15,-1 0-1 0,-3 2 2 16,-2 0 1-16,-3 0-2 0,-3 2 1 16,-2 2-1-16,-4 1-1 0,-1-1 1 15,-2 1 0-15,-3-1 0 0,0-2 0 16,-2 3 0-16,2-3 1 0,-1-2-1 15,5 3 0-15,-4-2 0 0,1 3 0 16,-3-3 1-16,-2 1-1 0,-5 1 2 16,-1 2-4-16,-5-2 2 0,-1 2-2 0,0-1 2 15,-4 1 0-15,-5-4-1 0,4 4 2 16,-3-3-1-16,2 0-1 0,4 0 1 16,3 1 0-16,5-1-1 15,1 0 1-15,-1 2-1 0,-3 1 1 0,-5-1-1 16,-6 1 0-16,-6-2 1 15,-7 3 0-15,-11-2 0 0,-9 1 0 0,-13-3 1 16,-13-2-1-16,-7 2 0 0,-9-2 2 16,0 0-2-16,0 0 1 0,3 0-1 15,-1 0-3-15,1 0-2 0,-2 0-5 0,2 0-5 16,-1 0-3-16,7 0-2 0,9 2 1 16,-3-2-2-16,12 3 1 0,-3-1 3 15,1 0 3-15,11 0 5 0,-5 0 3 16,-6 0 2-16,4-2 0 0,-1 3-1 15,2-3-21-15,8 0-75 0,-5-3-140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7.3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2A7793B-5425-446D-B4CD-43A2DC38BEAE}" emma:medium="tactile" emma:mode="ink">
          <msink:context xmlns:msink="http://schemas.microsoft.com/ink/2010/main" type="inkDrawing" rotatedBoundingBox="13716,8708 14168,8766 14165,8783 13714,8726" shapeName="Other"/>
        </emma:interpretation>
      </emma:emma>
    </inkml:annotationXML>
    <inkml:trace contextRef="#ctx0" brushRef="#br0">21 7 336 0,'0'0'31'0,"0"0"10"16,0 0 10-16,0 0 3 0,0 0-6 15,0 0-10-15,0 0-10 0,0 0-9 16,0 0-9-16,-21-7-6 0,21 7-3 16,0 0 2-16,0 0-1 0,12 2 2 15,15 7 0-15,10 2-3 0,11-2-1 16,7-3-4-16,2 1-6 0,10-3-23 15,4 1-83-15,7-3-159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8.8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C08736E-3F90-442C-B320-F878DF574F46}" emma:medium="tactile" emma:mode="ink">
          <msink:context xmlns:msink="http://schemas.microsoft.com/ink/2010/main" type="inkDrawing" rotatedBoundingBox="3326,11047 14516,10758 14520,10914 3330,11203" shapeName="Other">
            <msink:destinationLink direction="with" ref="{F4BCB6C9-5B77-4AA0-AC81-461AF54CA5C6}"/>
            <msink:destinationLink direction="with" ref="{D281F1D6-DD17-41B5-BBFF-6B5670203BCF}"/>
          </msink:context>
        </emma:interpretation>
      </emma:emma>
    </inkml:annotationXML>
    <inkml:trace contextRef="#ctx0" brushRef="#br0">-3 334 394 0,'0'0'-4'0,"0"0"3"16,0 0 8-16,0 0-1 0,0 0 0 0,0 0 2 15,0 0 5-15,0 0 3 0,0 0-1 16,0 0 3-16,-18 3-3 0,18-3 2 16,0 0-1-16,0 0 1 15,6 0 1-15,17 0-4 0,14 0-1 0,11 0-3 16,2-3 0-16,4 1-3 0,6 0 0 16,2 0-1-16,13 2-1 0,0-2-1 15,5-1 0-15,1-1-1 0,8 2 1 16,1-5 0-16,5 3 1 0,4-3 1 15,4-2 0-15,9 0 0 0,4 1-1 0,8-1-1 16,9-2 0-16,3-2-2 0,3 2 1 16,5 1-3-16,-1 1 0 0,-6 3 0 15,4-1 0-15,-9 1 1 16,4 1 0-16,-4 2 0 0,-3-2 1 0,-3 2-1 16,2 3-1-16,-9 0 0 0,-3 0 0 15,-4 3 0-15,-2 2 0 0,-2-2 0 16,7 2 0-16,-3 1 0 0,1 1 0 15,0-1 0-15,0 2 1 0,-1-5-1 16,-2 2 0-16,9-2 0 0,-2-3 1 0,5 5 0 16,-3-5 1-16,3 0-2 0,-4 0 0 15,4-5 0-15,0 0-1 0,-2-1 1 16,2 1 0-16,1 0-1 0,-1 3 2 16,1 2-1-16,-1-2 0 0,-3 0 0 15,1 2 0-15,-6 0 0 0,1 0 1 16,-3 0-1-16,0 0 1 0,-7 0-1 15,-1 0 0-15,-1 0 1 0,-1 0 1 16,-5 0-2-16,0 0 0 0,-2 0 0 16,-5 0 0-16,1 0 0 0,-7 0 0 0,0 0 0 15,-7-2 0-15,-2 2 1 0,-5-3 0 16,0 1-1-16,-9-2 0 0,-2-1 0 16,-5-1 1-16,-9-1 0 0,0-1 1 15,-1 5-1-15,-4-4 0 0,1 0-1 16,1-1 0-16,0-1 0 0,5 3 1 0,-1-3-1 15,2 1 1-15,4 0-1 0,0 3-1 16,4 2 1-16,1-2 0 16,3 0-1-16,-3 4 1 0,-1-2 0 15,-4 1 0-15,1-3 0 0,-2 4 0 0,0 1 0 16,-3 0 0-16,-1 0-1 0,-3-3 1 16,2 3 0-16,-2 0-1 0,-2-2 1 15,0 2 0-15,2 0 1 0,-7-2-1 16,1 2 0-16,-10-3 0 0,1 3 0 15,1 0 0-15,-11 0 1 0,10-1-1 0,-11 1 0 16,-1 0 0-16,1-3 0 0,1 3 0 16,13-2 1-16,-4-3-1 0,11 3 0 15,-1-2 0-15,3-1 1 16,2 2 0-16,5-2-1 0,6 2 0 0,1 1-2 16,0-1 2-16,7 1 0 0,-7 1 0 15,-2-4 1-15,-5 1-2 0,-15 1 1 16,-6 1 1-16,-9 0-1 0,-12 2 1 15,3 0 1-15,-9 0-1 0,0 0 0 16,0-2 0-16,0 2-2 0,5 0-1 0,-4 0-1 16,2 0-1-16,11-2-1 0,7 2-3 15,8 0-3-15,11 0-5 0,-5 0-7 16,-2 0-12-16,0 0-17 16,-11 4-19-16,2-2-52 0,-6 3-127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5.4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061CA02-7FF1-4545-8F8F-FD1BDF3855D8}" emma:medium="tactile" emma:mode="ink">
          <msink:context xmlns:msink="http://schemas.microsoft.com/ink/2010/main" type="inkDrawing"/>
        </emma:interpretation>
      </emma:emma>
    </inkml:annotationXML>
    <inkml:trace contextRef="#ctx0" brushRef="#br0">18 79 378 0,'0'0'43'0,"0"0"-1"0,0 0-7 15,0 0-5-15,0 0-5 0,0 0-1 16,0 0-1-16,0 0-6 0,0 0-5 16,96-77-5-16,-80 77-5 0,4 4-2 15,-7 10 0-15,-7 10 1 0,-1 6 2 0,-5 7-2 16,-2 1-1-16,-14 5-1 15,-1 3 1-15,-4-1 1 0,0 1 2 16,-1-3 1-16,-1-5 0 0,7-4 2 16,2-13-1-16,5-7 2 0,5-3 0 0,-1-6 0 15,5 1 2-15,-4 2 0 0,4-5 2 16,0 2 3-16,19-2 3 0,13 0 0 16,7-3-4-16,16-6-3 0,7-10-4 15,0 2-3-15,-2-1-1 0,-8 4-3 16,-1 1-3-16,-17 6-8 0,-10 4-23 15,-5 0-88-15,-10 0-176 0,0 0-12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5.3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9D3C1F0-BACB-459D-9DDD-9A01B211A81E}" emma:medium="tactile" emma:mode="ink">
          <msink:context xmlns:msink="http://schemas.microsoft.com/ink/2010/main" type="inkDrawing" rotatedBoundingBox="2828,6926 14227,6274 14240,6501 2841,7152" shapeName="Other">
            <msink:destinationLink direction="with" ref="{078DC4AB-0132-409B-B7D1-21347F680193}"/>
          </msink:context>
        </emma:interpretation>
      </emma:emma>
    </inkml:annotationXML>
    <inkml:trace contextRef="#ctx0" brushRef="#br0">-11011 2168 220 0,'0'0'55'0,"0"0"-6"0,0 0-9 16,0 0-10-16,0 0-10 0,0 0-9 15,0 0-5-15,0 0-1 0,0 0-2 0,-9-9 1 16,12 9 3-16,17 0 3 0,8 0 6 16,12 2 3-16,5 1 4 0,3-3-1 15,13 0-5-15,6 0-3 0,8 0-3 16,4-5-2-16,7 3-2 0,4 0 1 16,8 0-2-16,1-1-1 0,9 3 0 15,1-2-3-15,5 0 1 0,3-2-2 16,2-1 0-16,7-3 1 0,1-1 1 15,2-3 0-15,6 1 1 0,3-4 1 16,4 2 0-16,7-2 0 0,-2-4-1 0,3 5-3 16,2-2 1-16,-6 0-1 0,4 3 0 15,-4-1 0-15,-3 2-1 16,-2 1 1-16,-1 0 0 0,-3 0 2 16,1 0-1-16,-3-3-1 0,2 3 1 0,-4-2-2 15,-1 2 2-15,0-1 0 0,-4 0 0 16,0 1-1-16,0-1 1 0,-2 1-1 15,-3 3-1-15,-1-3 0 0,0 3-1 16,-4 1 1-16,-3 0 0 0,-3-1 1 16,1 2 1-16,-5 2-1 0,-4 0-1 0,0 1 1 15,0 1 0-15,-5 0 1 0,3-2 0 16,-3-1-1-16,2 0 1 0,3-2 0 16,2 3-2-16,-2-7 1 0,0 5 0 15,0-4-1-15,-5 4 1 0,2-2 0 16,-2-1 0-16,-1 3 0 0,-4-3 2 0,-4 2-2 15,-5-1 0-15,-1 2 0 16,-7 2-3-16,-4 0 2 0,-2-1 0 16,-5 0 0-16,0 1 2 0,-4 0-2 15,-1 0 0-15,1 2-1 0,0-3 1 0,-2 2 0 16,-3-4 1-16,-4 3-1 0,-5-1 0 16,-2 3 1-16,-5 1-2 0,-4 1 1 15,-2 0 0-15,-3 0 0 0,-2 1 1 16,1 1-1-16,2 3 1 0,2-2 0 15,2-2-1-15,6-1 0 0,3 4-1 0,1-4 1 16,1 0 0-16,0 0 0 0,2 0 0 16,-1 0-1-16,5 0 0 15,-4 0 1-15,1 0 0 0,2 0 0 16,2 0 1-16,1 0-1 0,1 0 1 0,5 0-2 16,2 0 1-16,4 0-1 0,3 0 1 15,2 0 0-15,2 0 0 0,2 0 0 16,-2 0-1-16,-4 0 1 0,-8 0 0 15,-3 0 1-15,-7 0 0 0,-7 0 0 16,-2 0 0-16,-14 0 0 0,-1 0-1 0,-1 0 0 16,-11 0 1-16,14 0 0 0,-4 0-1 15,-1 0 1-15,3 0-2 0,-2 0 2 16,-9 0 0-16,-2 0-1 0,5 0 0 16,-4 0 1-16,1 0-2 0,-5 0 1 15,2 0-1-15,-1 3 0 0,13 0 0 16,-3 2 0-16,6 3 0 0,-1-2-1 15,-2 5-2-15,-5-1-12 0,-2-3-26 16,-1 0-70-16,-10 1-172 0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1.6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8DC4AB-0132-409B-B7D1-21347F680193}" emma:medium="tactile" emma:mode="ink">
          <msink:context xmlns:msink="http://schemas.microsoft.com/ink/2010/main" type="inkDrawing" rotatedBoundingBox="9255,7452 9365,8218 8983,8273 8873,7507" semanticType="callout" shapeName="Other">
            <msink:sourceLink direction="with" ref="{E2578AD5-B9E0-4975-B79B-C3A1CAC12D37}"/>
            <msink:sourceLink direction="with" ref="{29D3C1F0-BACB-459D-9DDD-9A01B211A81E}"/>
          </msink:context>
        </emma:interpretation>
      </emma:emma>
    </inkml:annotationXML>
    <inkml:trace contextRef="#ctx0" brushRef="#br0">2587-4263 111 0,'0'0'26'0,"0"0"3"16,0 0 1-16,0 0 6 0,0 0 4 0,0 0 4 15,0 0-2-15,0 0-3 0,0 0-5 0,0 0-3 16,-106-13 2-16,106 13 2 15,-2-4-1-15,2 4-4 0,-3 0-6 16,2-1-5-16,-4 1-4 0,5-3-1 16,0 3-2-16,0-7 0 0,5-2-3 0,14-2 3 15,10 1-4-15,8 2 1 0,1 5-3 16,-1 3-4-16,-10 0-1 0,-5 0-1 16,-1 4-1-16,-11 5 0 0,5 4 0 15,-7-2-1-15,-7 4 0 0,2 10 0 16,-3-3 1-16,0 3 0 0,-3-3-2 0,2-7 1 15,-4 1-1-15,1 0 0 16,1-10 0-16,3 2 0 0,0-1 0 16,0 1 1-16,0 9 1 0,9 5 1 15,4-3 1-15,5 10-1 0,-3 0 2 0,3-1 0 16,-3 4 0-16,-1 0 0 0,-5 2 2 16,-8 1 0-16,-1 1 2 0,-9-2 0 15,-10 2 0-15,-10-2-2 0,-2-3-1 16,-8-2-2-16,0-5-2 0,-4 1-4 15,3-5-14-15,1-7-61 0,12-4-208 0,-2-9-14 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5.37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8DCACC6-7A8B-495B-B695-F828897A3D93}" emma:medium="tactile" emma:mode="ink">
          <msink:context xmlns:msink="http://schemas.microsoft.com/ink/2010/main" type="inkDrawing" rotatedBoundingBox="12961,9601 13033,10229 13024,10230 12952,9601" semanticType="callout" shapeName="Other"/>
        </emma:interpretation>
      </emma:emma>
    </inkml:annotationXML>
    <inkml:trace contextRef="#ctx0" brushRef="#br0">3438 34 597 0,'0'0'34'0,"0"0"9"0,0 0 5 16,0 0-5-16,0 0-11 0,0 0-13 15,0 0-12-15,0 0-7 0,0 0-5 16,0-73-1-16,0 80 3 0,0 22-1 15,6 21 2-15,3 19-1 0,2 3-2 16,-2 8-3-16,0 1-27 0,0 2-78 16,-3-2-188-16,3-4-18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6.4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4261E43-E664-4508-83E7-A225CFE476BD}" emma:medium="tactile" emma:mode="ink">
          <msink:context xmlns:msink="http://schemas.microsoft.com/ink/2010/main" type="inkDrawing"/>
        </emma:interpretation>
      </emma:emma>
    </inkml:annotationXML>
    <inkml:trace contextRef="#ctx0" brushRef="#br0">-3098 139 478 0,'0'0'57'16,"0"0"-6"-16,0 0-15 0,0 0-12 15,0 0-1-15,0 0-2 0,0 0-2 0,0 0-2 16,0 0-3-16,0 0-3 0,-14 3 3 16,14-3-4-16,0 0-1 0,0 0-1 15,0 0-6-15,0-5 0 0,0-3-1 16,0-11 1-16,5-5-1 0,4 0-4 15,0-9 4-15,0 11-6 0,-3 0 5 0,0 1-1 16,-1 6 1-16,2 0 0 16,-2 4 0-16,-4 5 1 0,2 0-1 0,-1 1 0 15,-2 5 0-15,0-3 0 16,0 3 1-16,3-2 0 0,-3 1 1 0,1-4-2 16,-1 5 0-16,0-3 1 0,0 1-1 15,5-1 0-15,-5 0 1 0,0 3 0 16,0-3 0-16,0 1-1 0,0-1 1 15,0 3 0-15,0-2 1 0,0 2-1 16,0-2-2-16,4 2-1 0,-4-2-2 0,0 2 0 16,0 0-1-16,0 0 0 0,0 0 2 15,5 2 2-15,-1 18 2 0,2 7-1 16,3 8 1-16,0 0 5 0,-3 3-5 16,2 1 4-16,-4 4-5 0,2 1 0 15,-1 0 0-15,-5-1 0 0,6 4 1 16,-3-2-1-16,-2-1 1 0,2-4-1 15,-1 0 2-15,1-14-2 0,-3 2 0 16,0-9-1-16,0-5 0 0,0 1 1 16,0-8 0-16,0 3-1 0,0-10-1 0,-3 0-3 15,3 0-5-15,0 0-6 0,-2 3-13 16,2-3-19-16,0 4-57 0,-3-4-177 16,3 0-1-16</inkml:trace>
    <inkml:trace contextRef="#ctx0" brushRef="#br0" timeOffset="198.3111">-3268 698 517 0,'0'0'26'15,"0"0"11"-15,0 0 7 0,0 0-4 16,0 0-14-16,0 0-7 0,167-32-9 15,-92 11-7-15,9-1-5 0,10 2-18 0,-4 0-98 16,3 1-166-16,-7-6-14 0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4:27.7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1745AEE-2248-4382-A365-6FD094F71358}" emma:medium="tactile" emma:mode="ink">
          <msink:context xmlns:msink="http://schemas.microsoft.com/ink/2010/main" type="inkDrawing"/>
        </emma:interpretation>
      </emma:emma>
    </inkml:annotationXML>
    <inkml:trace contextRef="#ctx0" brushRef="#br0">219 726 251 0,'0'0'49'0,"0"0"-5"15,0 0-5-15,0 0-7 0,0 0-6 16,0 0-5-16,0 0-5 0,0 0-2 0,0 0 1 15,-19-107-2-15,19 107 3 0,0-3-2 16,0 2-3-16,-3-1-2 16,3-1-4-16,0 1-2 0,-2-1-2 15,2 2-1-15,0 1-1 0,0 0 2 0,0 0 2 16,0 0-2-16,0 15 1 0,0 8-2 16,0 12 0-16,0 0 0 0,0 3 2 15,0-2-2-15,2 4 1 16,-2 0 0-16,0 2-3 0,0-6 3 0,0 5 0 15,0-1 4-15,0-3-4 0,0 3 3 0,0-2-3 16,0 0-1-16,0-1 1 0,-2 0 0 16,-1 1 0-16,3-1 0 0,0 4-1 15,0-2 0-15,0 3 0 16,0 1 0-16,0-1 2 0,0-1-2 0,0-1 0 16,0-3-2-16,3-1 2 0,-1 1 0 15,-2-2 0-15,0-2 0 0,0 2 2 16,0-1-4-16,0-1 1 0,-2 2 0 15,-2 2 1-15,1 6 4 0,-2 1-3 16,5 1 2-16,0 3-3 0,0-4-1 0,0-5 1 16,0-1-1-16,5-3 2 0,-2-4-1 15,1-7 0-15,-2 0 0 0,-2 4 0 16,0-3 0-16,0 11 1 16,0-3 0-16,-2 0 0 0,-2 2-1 0,-1 1 1 15,1-1-1-15,-1 1 0 0,5-1-1 16,0 1 1-16,0-4-1 0,0 4 1 15,0-3 1-15,0 0-1 0,0 0 0 16,0 1 0-16,-4-2 3 0,4 2-3 16,0-10 3-16,0 4-3 0,-2 4 0 0,2-5 0 15,0 14-1-15,0-9 1 0,0 0-1 16,2-2 1-16,2 0 1 0,1 0-1 16,-5 1 0-16,0 2-1 0,0 4 1 15,0-1 0-15,-5 4 0 0,1 2 1 16,-1 0-1-16,-4 0 1 0,3-3-2 0,-3 0 0 15,5-5 1-15,4-9 1 16,-2 2-1-16,2-1 0 0,0-7-1 16,0 10 1-16,0-3 0 0,0-5 1 15,0 5 0-15,0 1 0 0,2-2 2 0,2 7-3 16,1-9 3-16,-1-2-3 0,-2-5 0 16,1-1 2-16,-2 1-2 0,4-1 1 15,-2 0-1-15,-2 1 1 0,2 0-1 16,-3-10 0-16,0 12 2 0,0-9-2 15,0 6 1-15,0 2 0 0,0-10-2 0,0 9 1 16,0-7-3-16,0 6 3 0,0 2 0 16,-3-1 2-16,2 0 0 0,-2-1-1 15,-2 8 0-15,4-4 0 0,-2 5 0 16,1-6 0-16,-1 1 1 0,2-2-1 16,-4 2-1-16,5-1 0 0,0 0-1 15,0-1 1-15,0-8 1 0,0 9-1 16,0-10 1-16,0 2 0 0,0 7-2 15,0-8 2-15,0 0 1 0,-4 8 0 16,4-9 0-16,0 11 1 0,0-1-1 0,0-12 0 16,0 3 0-16,-2-2 0 0,2 1-1 15,-3-2 1-15,3 4-1 0,0-10-1 16,0 0-1-16,0 0 2 0,0 3-2 16,0-1 2-16,0-1-1 0,0 2 0 15,0-1 1-15,0 1-1 0,0-2 1 16,0 1 0-16,0 7-1 0,0 0 1 15,0-2 0-15,0 2 1 0,3-6 0 16,-1 2 0-16,8 3 1 0,2-2-1 16,-1-1-1-16,-1 1 0 0,4-4 0 0,-5 3 0 15,0-4 1-15,4 4-2 0,-4-3 1 16,6 1-1-16,1 1 1 0,-3 0-1 16,11 0 1-16,-10-2 0 0,14 1-2 15,5 2 2-15,0-5 0 0,15 3-2 16,-2 1 1-16,-4-4-1 0,-3 1-3 0,-6-1 2 15,0 3 0-15,-6-3 0 16,-3 5 2-16,0-2-1 0,0 0 0 16,0 2 1-16,-1-4 1 0,4 1-1 15,-2-2 0-15,11 0 0 0,-1 0-2 0,1 0 1 16,2-2-1-16,1 1 0 0,3-4 1 16,1 1-3-16,-2-3 1 0,-2 7 0 15,-1-3 1-15,-2-2 1 0,-2 2 1 16,-2-2 1-16,1-1-1 0,-3-1 0 15,3 3 2-15,0-3-2 0,5 0 0 0,-1-1 0 16,-1 1 0-16,-1 3 0 16,-2-2 0-16,3 2-2 0,-3-1 2 0,2 2-1 15,1 0-2-15,-3 1 2 0,0-1-1 16,0 3 1-16,0 0 1 0,0 0-1 16,2 0 1-16,1 0-1 0,-1 0 1 15,1 0-1-15,-2 0 1 0,2 0 0 16,-1 0 0-16,2 0-1 0,-4 0 0 15,4 0 0-15,-4 3 0 0,1-3 0 16,2 0 1-16,2 0 1 0,1 0-1 0,-1 0 1 16,5 0 1-16,-1-4-1 0,3 2 1 15,-1-3-1-15,-2 3 0 0,2-2-1 16,-4 1 0-16,-1 2-1 0,-1-2 1 16,-1 3 0-16,1 0-1 0,-5 0 1 15,0 0-2-15,-6 0 2 0,-1 0 0 16,2 0 0-16,-1 0 0 0,11 0 0 15,-5 0 1-15,-4 0-1 0,4-2 0 16,0-3 1-16,-2-1-1 0,-1 2 0 16,-7 2-1-16,1-1 0 0,-6 1 0 0,-3 2-1 15,8-3-1-15,-8 3 1 0,3 0 1 16,-12 0 0-16,13 0 1 0,-7 0 1 16,5-1-1-16,10 1 0 15,-9-4 0-15,11 3 1 0,-5-1 0 0,4-1-1 16,5-2 0-16,-6 3 0 0,-1 1-1 0,1-2 1 15,-9 3 0-15,11-4 0 16,-4 1 0-16,2-1-1 0,6 0 1 16,-9 0-1-16,0-1 1 0,-1 0 0 15,1 2 1-15,-2-2 0 0,3 1 1 0,-1-2-2 16,-6 2 1-16,10 3-2 0,-4-3 0 16,-4 3 0-16,7-1 0 0,-9 2 0 15,1-3-1-15,5-2 0 0,-5 5 0 16,9-1-1-16,-4-1 2 0,-6-1-1 15,11 1 2-15,-5 0 0 0,4 0 2 16,-4 0-2-16,3-2 0 0,-2-1 1 0,-1-1 0 16,7-1-1-16,-1 0 2 0,-1 2-2 15,2-1 0-15,-1 1-2 0,2 1 2 16,-3 0 0-16,4-1-1 0,-2-1 1 16,-1-1-1-16,3 1 1 0,3-2 0 15,-1 2 1-15,1 0-1 0,3-1-1 16,-1-1 1-16,5 5-3 0,-1-2-1 15,1 2-4-15,-3 2-7 0,-1 1-1 16,-6 0-1-16,-6 0 3 0,-3 0 4 0,-4 4 2 16,-5 1 6-16,3 2 2 0,-3-3 2 15,-10-2 3-15,7 4-2 0,-8-1 0 16,-2-2-2-16,7 0 0 0,-9-3 2 16,0 0 1-16,0 0 0 0,1 3 2 15,2-3 2-15,-1 2 1 0,1-2 2 16,-2 0-1-16,2 3 2 0,-1-3-1 15,1 0 2-15,-2 0-2 0,2 0-2 16,-1 0-2-16,7 0-2 0,-3 0-1 16,1 0 0-16,-1-3-1 0,-1-2 0 0,-1 2 1 15,2-2 0-15,3-6 1 0,-4 7 0 16,-2-1 0-16,1 0-1 0,-4-3 0 16,0-1 0-16,0 0 0 0,0-12 2 15,0 13 0-15,0-9 1 0,0-1 1 16,0 1 0-16,0-10-2 0,-3-2-1 15,2-6-2-15,-2 2-1 0,3-1-1 16,-2-1 1-16,2 0-2 0,-3 0 1 0,2-3-1 16,-4-2-3-16,2 2 4 15,-3 1-4-15,0 0 3 0,-3 0 2 0,0 1-1 16,-4-3 0-16,7-3 0 0,-6-3-1 16,1-2 0-16,-2-7 1 0,2-4-2 15,-7 0 2-15,8-1-1 0,-9 1 0 16,6 6-1-16,-2 1 2 0,0 3 0 15,-2 4 0-15,2 1 0 0,2-2-3 0,2 1 4 16,2 1-2-16,0-4 4 0,5-1-2 16,-2 0 2-16,-3-4-2 0,0-1-1 15,0-4 2-15,-5-2-3 16,4-1 1-16,-4-2-1 0,4 2 1 0,-1 3 0 16,-3-3 0-16,1 2-1 0,-1 4 2 15,-1-1-1-15,0 3-3 0,2 1 4 16,-5 6-4-16,7 3 3 0,-1-1 2 15,2 4 0-15,5 1 1 0,-1 3 0 16,-1-3 1-16,1 1-1 0,-3-3-2 0,4-4-1 16,5-2 0-16,0 0-1 0,0-4 0 15,0 4-1-15,5 0 3 0,4 1-1 16,-3 4-1-16,-2 1 0 0,1 3-1 16,-5 7 1-16,0 2 1 0,0-2-1 15,0-2-3-15,-2-7 3 0,-5 6-3 16,1 0 3-16,1 1-2 0,1 4 2 15,-1-3-1-15,1-2 0 0,2-3 1 16,2-1-1-16,0-5 1 0,0-5-2 16,0-1 2-16,2-1-1 0,-2 3 2 0,3 14 0 15,-3 2 2-15,0 11-3 0,0 1 1 16,0-3-1-16,0 4 0 0,0-3 2 16,0 1-2-16,0 1 0 0,0-2 0 15,0-8 0-15,0 9-4 0,0-11 2 16,0 1 0-16,0-2-1 0,1-5 1 0,4 8-1 15,-5 2 2-15,4 8 2 16,-4 0-5-16,0 0 5 0,0 10-3 16,0 1 2-16,0-2 0 0,0 4 0 15,0-4 0-15,0 1 0 0,0 8 0 0,0-2 0 16,0-5-1-16,-4 0 0 0,4 1-1 16,-5 1 0-16,4 1 1 0,-4 0-1 15,1 0 0-15,-8-5 1 0,6 4-1 16,-5-2-1-16,-3 1 1 0,1 1-1 15,-1 1 1-15,-5 2-1 0,-8-1 0 16,1 3 2-16,-11 0-2 0,4 0 2 0,-3 0 0 16,-2 0 0-16,0 0 1 15,-5 3 1-15,1-1-2 0,0 1 1 16,-5-3 0-16,2 0-1 0,-5 0 1 0,2-3 1 16,-3-4-1-16,-2 1 0 0,5 1 1 15,-7-1-2-15,4 1 0 0,-7 3 1 16,6 0 0-16,-5 2 0 0,1 0 1 15,0 0-1-15,-1 0 0 0,2 4 1 16,1 1-1-16,-2-3 1 0,0 1-1 0,4-2 0 16,1 1 1-16,-2 1-2 0,9-1 2 15,-2 2-1-15,-1 1 0 0,5 0 0 16,-2-4 1-16,-2 4 0 0,4-3-2 16,3 1 1-16,-3-2 0 0,-3 3-1 15,1-2 1-15,2-1 0 0,0-1 1 16,0 0 0-16,3 0 0 0,-4 0-1 15,6 0 1-15,2 3-1 0,-7-1 0 16,-3 3 1-16,-3-1-1 0,1 2 0 16,-5 3-1-16,5-1 1 0,-1 5 0 0,-3-1 0 15,4 1 3-15,-1 3-4 0,-4-3 5 16,-9 2-5-16,4 0 1 0,-3-3 0 16,2 1 1-16,-3-2 0 0,10-2-1 15,-1 2 0-15,1-2-1 0,-2 0 1 16,-3 0-1-16,-1 2 2 0,0 0-1 15,1-3-1-15,-1 5 0 0,-4-5 0 16,4-2 1-16,-4 3-1 0,0-4 2 16,4-1 0-16,4-4-1 0,6 2 0 15,5-2 0-15,15 0 0 0,-1 0 1 0,-1 2-2 16,1 1 1-16,-10 1 0 0,3 0-1 16,-1 0 0-16,-1 1 0 0,-5 1 0 15,-2 0 0-15,-3 2-1 0,1 0 1 16,-2-3 1-16,4 1-1 0,2 1 0 15,1 0 1-15,7 2 0 0,1 0 0 0,1-1 1 16,-1-2-1-16,3 4 0 0,8-5-1 16,-2-1 1-16,10-2 1 0,5 1 0 15,3-2 0-15,6-1 0 0,-3 0 0 16,3 0-2-16,-2 0 1 0,-1 0-1 16,2 0-1-16,-4 0 0 0,5 11 0 15,0 11 0-15,0 10 1 0,11 15 1 16,1 11-1-16,3 8 0 0,-1 14-7 15,-4 15-36-15,1 9-235 0,-2 15-30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6.6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7AA196B-C449-4800-9A89-1D6C36617CDE}" emma:medium="tactile" emma:mode="ink">
          <msink:context xmlns:msink="http://schemas.microsoft.com/ink/2010/main" type="inkDrawing" rotatedBoundingBox="3063,8626 14047,8561 14048,8730 3064,8796" shapeName="Other"/>
        </emma:interpretation>
      </emma:emma>
    </inkml:annotationXML>
    <inkml:trace contextRef="#ctx0" brushRef="#br0">36 112 180 0,'0'0'9'0,"0"0"10"15,0 0 7-15,0 0 7 0,0 0 3 16,0 0-5-16,0 0-8 0,0 0-7 0,0 0-6 15,0 0-2-15,-33 11-2 16,31-11 0-16,2 2 2 0,0-2 4 16,0 7 4-16,15 2 7 0,14 0 3 15,13 2 4-15,18-4-2 0,6-5-4 0,16 0-2 16,8-2-2-16,9 0-5 0,9 0-4 16,8 0-4-16,7 0-4 0,5-2-1 15,4-4 0-15,5 5-2 0,4-2 0 16,10-4 1-16,-1 6-2 0,2-2 2 15,3-1 1-15,1 2-1 0,0 0 3 0,-1-3-1 16,5 1 1-16,-7-5-1 16,2 3 0-16,0-3-1 0,-3 2-2 15,-2 1 1-15,0-1-1 0,-4-1 1 16,0 2 2-16,0 2-1 0,-3 0 1 0,-1-1-2 16,0 1 0-16,-1 2 1 0,-4-1-1 15,0 2-1-15,-1-2 1 0,0 3 1 16,-4-2-4-16,-1-2 4 0,-2-1-2 15,-1 2 1-15,-2-5 2 0,2 5-2 16,0-5-1-16,-2 1 0 0,0 3 0 0,-1-3 1 16,1 3 1-16,1-1-2 0,-4 3 1 15,0 0-1-15,-1 0-1 0,-3 2 2 16,-2 0 1-16,-3 0-2 0,-3 2 1 16,-2 2-1-16,-4 1-1 0,-1-1 1 15,-2 1 0-15,-3-1 0 0,0-2 0 16,-2 3 0-16,2-3 1 0,-1-2-1 15,5 3 0-15,-4-2 0 0,1 3 0 16,-3-3 1-16,-2 1-1 0,-5 1 2 16,-1 2-4-16,-5-2 2 0,-1 2-2 0,0-1 2 15,-4 1 0-15,-5-4-1 0,4 4 2 16,-3-3-1-16,2 0-1 0,4 0 1 16,3 1 0-16,5-1-1 15,1 0 1-15,-1 2-1 0,-3 1 1 0,-5-1-1 16,-6 1 0-16,-6-2 1 15,-7 3 0-15,-11-2 0 0,-9 1 0 0,-13-3 1 16,-13-2-1-16,-7 2 0 0,-9-2 2 16,0 0-2-16,0 0 1 0,3 0-1 15,-1 0-3-15,1 0-2 0,-2 0-5 0,2 0-5 16,-1 0-3-16,7 0-2 0,9 2 1 16,-3-2-2-16,12 3 1 0,-3-1 3 15,1 0 3-15,11 0 5 0,-5 0 3 16,-6 0 2-16,4-2 0 0,-1 3-1 15,2-3-21-15,8 0-75 0,-5-3-140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0.5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0AD6A4F-2D62-4C6B-A29D-45169073B251}" emma:medium="tactile" emma:mode="ink">
          <msink:context xmlns:msink="http://schemas.microsoft.com/ink/2010/main" type="inkDrawing"/>
        </emma:interpretation>
      </emma:emma>
    </inkml:annotationXML>
    <inkml:trace contextRef="#ctx0" brushRef="#br0">-553-4252 524 0,'0'0'29'0,"0"0"-1"0,0 0-2 16,0 0-11-16,0 0-8 0,0 0-1 15,0 0-1-15,0 0 1 0,0 0 0 16,0 0 2-16,119-40 1 0,-86 32 0 0,4 2 0 15,-13 1-1-15,0 2-1 16,-7 0-1-16,-11 1-2 0,4 2-2 16,-2-2-1-16,1 2 0 0,-3 0-1 0,4 0-1 15,-5 0 1-15,3 0 0 0,2 4-1 16,4 10 2-16,-5 4 0 0,1 10 0 16,-5 6 3-16,1 7-2 0,-6 12 1 15,0 11 0-15,0 7 2 0,-2 6-1 16,-7 2 2-16,3-4-3 0,-3-5 0 0,0-7-1 15,0-10 1-15,5-7 3 0,-1-6-6 16,4-12 4-16,-2-3-3 16,1-10-1-16,-1-8-1 0,3 1-1 15,0-8-2-15,0 0-8 0,0 0-11 0,0 0-22 16,0 0-42-16,-2 0-63 0,2-19-130 16</inkml:trace>
    <inkml:trace contextRef="#ctx0" brushRef="#br0" timeOffset="154.6155">-452-3754 535 0,'0'0'36'0,"0"0"7"0,0 0-1 16,0 0-8-16,0 0-8 0,0 0-8 0,0 0-8 16,130 8-6-16,-77-16-5 0,7 2-12 15,2-4-53-15,-1-1-220 0,4 0-21 16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9.6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8E0B41-E6DD-4311-A773-342A2075A669}" emma:medium="tactile" emma:mode="ink">
          <msink:context xmlns:msink="http://schemas.microsoft.com/ink/2010/main" type="inkDrawing"/>
        </emma:interpretation>
      </emma:emma>
    </inkml:annotationXML>
    <inkml:trace contextRef="#ctx0" brushRef="#br0">-2840-3784 510 0,'0'0'40'0,"0"0"8"0,0 0-3 15,0 0-11-15,0 0-11 0,0 0-5 16,0 0-7-16,0 0-2 0,0 0-3 16,0 0-3-16,-37-8-1 0,37-11-2 0,0-6 0 15,4-4 0-15,5-1 1 0,0-1 0 16,-3 1 1-16,3-2-1 0,0 0 1 16,-4 11-2-16,1-3 1 0,-2-1-1 15,-4 8 2-15,9-5-4 0,-4 9 1 16,-4 6 1-16,2 2-2 0,-3 5 2 15,0-1 0-15,0 1 0 0,2-3 2 16,1 1-3-16,-3-1 1 0,1 3-2 0,-1-2 0 16,3 2 0-16,-3-2-1 15,2 2 1-15,-2-2-1 0,3 2 0 0,-2 0 2 16,8 9 1-16,2 12-1 0,2 4 3 16,1 7-3-16,-4 5 2 0,4 3 2 15,-3 3-1-15,1 7-1 0,-2 0 2 16,1 1-3-16,-2-3 1 0,0-3 0 15,-5-4 0-15,1-16-1 0,-5 1 1 0,0-9-1 16,0-8 1-16,0 7-1 0,0-6 0 16,0-2-1-16,0 1-1 0,0-9-5 15,0 0-7-15,0 0-12 16,0 9-8-16,0-1-31 0,0 0-43 0,0 1-75 16,0-9-87-16</inkml:trace>
    <inkml:trace contextRef="#ctx0" brushRef="#br0" timeOffset="165.1144">-2816-3405 558 0,'0'0'52'16,"0"0"-4"-16,0 0-13 0,0 0-8 16,0 0-10-16,0 0-7 0,127-15-8 15,-61-5-1-15,13-3-6 0,12 0-2 16,5-2-44-16,1 0-231 0,-2-3-24 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4.29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FA63AB-9BE0-4A1B-84FC-B53142B9AD36}" emma:medium="tactile" emma:mode="ink">
          <msink:context xmlns:msink="http://schemas.microsoft.com/ink/2010/main" type="inkDrawing"/>
        </emma:interpretation>
      </emma:emma>
    </inkml:annotationXML>
    <inkml:trace contextRef="#ctx0" brushRef="#br0">248 85 295 0,'0'0'35'0,"0"0"11"0,0 0 5 15,-132 14-7-15,99 6-6 16,4 7-12-16,5 4-4 0,9 2-7 0,6 1-2 16,6 1-3-16,3-1-1 0,16-6 3 15,6 0 4-15,5-7 0 0,6-6 2 16,0-4-2-16,0-4-3 0,0-7-2 15,0 0-1-15,-4-7-2 0,-5-8 0 16,-2-7 1-16,-4-1 0 0,-7-7 2 0,-7-2-1 16,-4-3-2-16,-4-2-3 0,-10 0-3 15,-5-1-5-15,-4 5-3 0,-2 3-6 16,-3-2-19-16,9 13-39 16,-1-2-160-16,8 10-72 0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4.8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4BCB6C9-5B77-4AA0-AC81-461AF54CA5C6}" emma:medium="tactile" emma:mode="ink">
          <msink:context xmlns:msink="http://schemas.microsoft.com/ink/2010/main" type="inkDrawing" rotatedBoundingBox="9543,9639 9564,10370 9529,10371 9509,9640" semanticType="callout" shapeName="Other">
            <msink:sourceLink direction="with" ref="{1C08736E-3F90-442C-B320-F878DF574F46}"/>
            <msink:sourceLink direction="with" ref="{9F2E6175-1ADA-42DE-AECB-220821CEC9D2}"/>
          </msink:context>
        </emma:interpretation>
      </emma:emma>
    </inkml:annotationXML>
    <inkml:trace contextRef="#ctx0" brushRef="#br0">3041-2171 638 0,'0'0'27'0,"0"0"2"0,0 0 3 0,0 0-8 16,0 0-11-16,0 0-8 0,0 0-5 15,0 0 0-15,0 0 2 0,-13 23 1 16,20 23 0-16,2 9 2 16,-3 7-5-16,3 5 0 0,-4 5-3 0,-4 5-3 15,-1 6-21-15,0 2-65 0,-10-2-198 0,-4-5-26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5:33.90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EEE3AB2-5A19-4D3A-8694-9F5A1D26C6B5}" emma:medium="tactile" emma:mode="ink">
          <msink:context xmlns:msink="http://schemas.microsoft.com/ink/2010/main" type="inkDrawing" rotatedBoundingBox="7538,2880 15130,4721 13824,10108 6231,8267" hotPoints="13717,4144 13999,8556 7760,8954 7478,4543" semanticType="enclosure" shapeName="Rectangle">
            <msink:sourceLink direction="with" ref="{73677E39-633A-4660-AC0B-2295C9D7B4C8}"/>
            <msink:sourceLink direction="with" ref="{37C36540-34D9-4FE7-96C5-998F0B0BF696}"/>
          </msink:context>
        </emma:interpretation>
      </emma:emma>
    </inkml:annotationXML>
    <inkml:trace contextRef="#ctx0" brushRef="#br0">270 300 261 0,'0'0'47'0,"0"0"1"0,0 0-8 0,0 0-15 16,0 0-4-16,0 0-3 0,0 0 8 0,0 0 3 15,0 0-1-15,-6-115-4 16,6 98-10-16,0 7-4 0,0 2-2 16,0 0 0-16,0 8-1 0,0-2-1 15,0 2-3-15,0-1-1 0,0-2 0 0,0 1-4 16,0 2 2-16,0 0-1 0,-3 0 2 16,3 0 1-16,-2 2-2 0,-2 18 4 15,-1 9-3-15,1 8 3 0,-1 1-2 16,0 0-1-16,5-1 0 0,0 4 0 15,0-3 1-15,0 5-2 0,0-3 3 0,5 3 0 16,4 2 0-16,-3-4 0 0,3 1-1 16,0-4 2-16,5-1 1 0,-4-1 0 15,-1-1 1-15,2-5-1 16,-4 4 0-16,2-6 1 0,-4-3-3 0,-4 0 1 16,4-11 0-16,-5 5-3 0,4 0 0 15,-2-1 1-15,-2 3-4 0,3-4 4 16,-3 9 0-16,1-1 0 0,4 10 0 15,-1-5 5-15,1 2-6 0,-1-3 4 16,5 1-4-16,0 1 1 0,2-3-1 0,-2 4 0 16,1-5 0-16,-1 6-1 0,0-1 0 15,-4 3-1-15,4 2 1 0,-3 6 0 16,2 2 0-16,-2 0-1 16,-2 4 2-16,1-2-2 0,-1 0 1 0,1-4 0 15,-1-2 0-15,1-5-1 0,-1 2 3 16,2-3-2-16,-1 1 1 0,1-1-1 15,1 3-1-15,-2 0 4 0,1 7-4 16,-2-2 4-16,-1 0-4 0,-1 2 1 16,2-1 0-16,-4-1-1 0,5 3 2 0,-4-1-2 15,2 1 2-15,-1 1-2 0,2 0 0 16,-1-1 0-16,2 0 1 0,-4 4-1 16,4-3 2-16,-5 0-1 0,0 2 0 15,0-4-1-15,0-5 1 0,0-1 0 16,0 0 0-16,0-5 3 0,0 5-3 15,0-5 3-15,0 2-4 0,4 0 2 16,-4-3-1-16,5-2 0 0,-4 2 0 16,2 3-1-16,-1 1 1 0,1 2-1 15,-2 4 1-15,-1 1 0 0,3 0 0 0,-3-1 1 16,0 0 0-16,0-4-3 0,2-3 2 16,-2-11 0-16,0 2 0 0,0 0 2 15,3 2-1-15,-2 6-2 0,4 0 1 16,-1-6-1-16,1 4 2 0,-1-2 0 15,1-3 0-15,-1 5 2 0,1-12-3 0,-4 2 2 16,4 0-3-16,-2-7 1 0,-2-1 0 16,-1 0 0-16,0-5 0 0,0-2 1 15,5 8-1-15,-5-7-1 0,0-1 1 16,0 8-2-16,0-6 2 0,0-2 0 16,4 7 0-16,-2-6 0 0,-2-2 0 15,3 1-1-15,-3-8 1 0,0 0-1 16,0 0 2-16,0 2 2 0,1 0-3 15,-1 1 1-15,0-1-2 0,3-1 0 16,-3 2 1-16,0 1 0 0,2-3-1 0,2 9 1 16,-1-4 1-16,3 5-1 0,5 2 0 15,-2-5 0-15,8 8 0 0,-10-8-1 16,10 4 1-16,-7-5 0 0,4 2 0 16,4 1 0-16,-6-3 1 0,9 4 1 15,0-5-1-15,1 0 1 0,11 2 1 16,7-3-1-16,0-3 0 0,7-2-1 15,-4 0 2-15,8 0-3 0,1 0 1 16,-7 0 1-16,4 0-2 0,-5 0 0 16,2 0 0-16,-2 2 0 0,1 0 1 0,-6 0 1 15,-1 1-2-15,-1-1 0 0,1 0 0 16,0 0-3-16,-1-2 3 0,7 0 1 16,2 0-1-16,7 0 2 0,7-4-2 15,-3-3 0-15,9 3 1 0,-4-1-2 16,0 3 1-16,-7-2 1 0,5 0-1 0,-5 3 1 15,-1 1-1-15,-5 0-1 16,-2 0 1-16,-5 0 1 0,2 0-1 16,-2 1 0-16,3 5 0 0,-2-4-1 15,6 3 1-15,2-3 0 0,6-2 1 0,0 0-1 16,6 0 0-16,0 0 0 0,2-2 0 16,-2-1 0-16,-1 1 0 0,-2 2 1 15,4 0-1-15,-5 0 0 0,-3 0 1 16,-1 0-2-16,-2 0 1 0,-2 7-1 15,-1-1 0-15,1 1 1 0,1 2 0 0,4-1 1 16,1 1-1-16,3-2-1 0,2 2 1 16,2-2 0-16,-2-3 0 0,0 3 0 15,-1-5 0-15,-3 2 0 0,-1-1 0 16,-2-3-1-16,1 1 2 0,-2-1-1 16,2 0 0-16,-1 0 1 0,-1 0-1 15,1 0-2-15,-3 0 2 0,-4 0 1 16,-1-1-1-16,4-2 2 0,-3 3-1 15,0 0-1-15,2 0 0 0,-1 0 0 16,3 0 0-16,3 3 0 0,1-3 0 0,1 0 0 16,-4 0 0-16,7 0-2 0,-6 0 2 15,1-3 0-15,1 1 0 0,-3 2 1 16,-2-2-2-16,-3 2 2 0,-2 0-1 16,1 0 0-16,0 0 0 0,-2-2-1 15,1 2 1-15,-1-2-1 0,1 2 1 16,-1 0-2-16,1 0 2 0,-1 0 0 15,-3 0 0-15,-1 0 0 0,-3 0 0 16,-4 0 1-16,-2 0-2 0,-8 0 1 16,0 0-1-16,7 0 1 0,-2 0 0 0,0 0 0 15,-1 0 0-15,1 0 0 0,-5 0 0 16,13 0 0-16,-4 0-1 0,-6 2 1 16,-2 2-1-16,-7-2 1 0,-11-2-1 15,10 3 0-15,-8-3 2 0,-3 0-1 16,3 0 1-16,-9 0 1 0,0 0-1 0,0 0-1 15,1 0-1-15,2 1 1 0,8-1 0 16,-2 0 0-16,10 0 1 16,10 0-1-16,-11 0 0 0,10 0 0 15,-9 0-1-15,-10 0 1 0,1 0 1 0,-10 0-1 16,0-1 2-16,0 1 0 0,3 0 0 16,-1 0 0-16,-1 0-1 0,2-3 1 15,-1 3-1-15,1 0 2 0,-2-2 0 16,2 2-1-16,3-4-1 0,2 2 0 15,-4-3-1-15,2 3 0 0,-4-5 1 0,2 4-1 16,-1-4 2-16,2-5 1 0,-4 3-2 16,2-8 3-16,-1-1-1 0,-2-2 1 15,0-11-1-15,0 0 1 16,-2-9-1-16,-2 2 0 0,-1-1 0 0,1 0 0 16,-1-6 0-16,1 1-4 0,4-4 3 15,-2 2-3-15,-1-6 2 0,-1 2 1 16,2-6-2-16,-2-1 2 0,-1-6-2 15,-4 0 4-15,0-4-2 0,-4-3 2 16,-1 3-1-16,2-5-1 0,-5 2-2 0,2 2 2 16,2-1-2-16,-1-3-3 0,2 4 3 15,0 1-4-15,2 7 4 0,-1 0 1 16,-1 3-2-16,2-1 3 16,1 2-2-16,0 5 2 0,0-3-2 0,-2 3 2 15,7 0 0-15,-2 3-1 0,-2-5 1 16,2-1-1-16,-1-3-2 0,1-7-2 15,-1-2 1-15,0-5-2 0,1-2 5 16,-2 3-1-16,2 1 0 0,0 3 2 16,-3 2-2-16,0 2 2 0,-1 4-2 0,-2 4 1 15,-2 3 0-15,4 2 1 0,1 1-2 16,0 1 2-16,0 1-1 0,1-2 0 16,1-3-2-16,2-4-3 0,4-8 2 15,-2-1-1-15,1-4 2 0,-1-3 2 16,-1 0-2-16,2 4 1 0,-4 7-1 0,-1 7 3 15,1 7-2-15,-6 8 1 16,0 3-2-16,0 6 0 0,-2 0 1 16,2 2 1-16,0 3-1 0,1-2 1 15,2-1-1-15,0-1 1 0,5 8-1 0,-1-5 0 16,1 1-1-16,-1 7-5 0,4-12 6 16,-4 9-3-16,5 0 3 0,-1 0 1 15,-2 2-1-15,3 3-1 0,-2 6 1 16,-2-3-1-16,1 5 1 0,1 1 0 15,-1 1-2-15,3 5 0 0,-1-3 1 0,1 3-2 16,-8-5 2-16,2-1 0 0,2 1-1 16,-7-1 2-16,4 4-2 0,-8-3 0 15,-8 1 2-15,-1 0-1 16,-9-1 1-16,3 4 0 0,-3-1 0 0,0-4 1 16,6 4-2-16,-2 2 1 0,-4 0 0 15,0-1 0-15,-9 1 0 0,0-4 0 16,-2 3-1-16,-1-2 0 0,-3 3 1 15,0 0 0-15,-3 0 0 0,3 0 0 16,-8 0 0-16,3 0-2 0,-4 0 2 0,-3 0 0 16,0 0-1-16,-2 3 0 0,1 2 1 15,-2-2-1-15,-7 0 2 0,4 2-1 16,0-4 0-16,2 4 0 16,2-1 0-16,0-2 0 0,-1 3 0 0,-2-3 0 15,4 0 1-15,-5-2 0 0,-3 3-1 16,-2-3 0-16,0 1 0 0,-1 1 0 15,1-2 0-15,5 3 1 0,2-3-1 16,6 2 0-16,1 1 0 0,6-2 0 16,3 1 0-16,2 1 0 0,2-1 0 0,6-2 0 15,1 3 0-15,1-3-1 0,-2 0 2 16,4 0-1-16,-4 0 0 0,-4 1 0 16,0-1-1-16,-6 4 1 0,-3-3-1 15,-5-1 2-15,-1 2-1 0,-5-2-1 16,3 0 1-16,-4 0 0 0,2 3 0 15,2 2 0-15,-3-2 1 0,2 2-1 16,3 1 0-16,2 1-1 0,2-3 1 16,0 3-1-16,-1-3 1 0,2-2 0 15,0 3 0-15,0-3 0 0,-1 0 1 0,2-2-1 16,3 0 0-16,1 0 1 0,5 0-2 16,5 0 2-16,-1-4-1 0,4-1-1 15,0 1 1-15,10 2 1 0,-3-2-2 16,-1 1 2-16,8 3-2 0,-11-2 0 15,13 0 2-15,-2 0-2 0,-8 0 1 0,10 2 1 16,-8-3-2-16,-1 2 1 0,9 1 0 16,-12 0 0-16,1 0 0 0,1 0-1 15,-4 0 1-15,8 0 0 0,0 0 0 16,6 0 0-16,-9 4 0 0,1-2-1 16,8 0 1-16,-10-2 0 0,-1 2 1 15,10-2 0-15,-10 0-1 0,-3 0-1 16,17 0 1-16,-13 0-1 0,-1 0 1 15,8 2 1-15,-7 1-1 0,-1-3 0 16,10 0 0-16,-10 1 0 0,-3-1 0 0,4 3 0 16,-7-1 0-16,8-2 0 0,-1 2 0 15,-1 0-1-15,-2 3 1 16,-9-1-1-16,3 3 1 0,4 1 1 0,-5-2-1 16,5 4 4-16,-1-1-4 0,-3 0 3 15,4 0-4-15,0-3 1 0,5 3-1 16,-1-2 2-16,7-2-1 0,-2 0 0 15,-3-2 0-15,-2 0 0 0,-6 1 0 16,-1-2 1-16,3 0-2 0,-1 1 2 16,-2-3-2-16,1 2-1 0,-3 0-2 0,2 0-8 15,-3 3-23-15,-3 3-37 0,-1 5-119 16,-9 0-116-16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05.4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EEA457-6D49-4C24-B4CC-DD6C6C5930E4}" emma:medium="tactile" emma:mode="ink">
          <msink:context xmlns:msink="http://schemas.microsoft.com/ink/2010/main" type="inkDrawing" rotatedBoundingBox="1913,9528 7310,8383 8433,13681 3037,14825" hotPoints="7573,9250 7827,13994 3084,14247 2830,9504" semanticType="enclosure" shapeName="Square">
            <msink:sourceLink direction="with" ref="{FBA1CB5F-5B31-41CC-A904-BD5416F04D9C}"/>
            <msink:sourceLink direction="with" ref="{638DB639-8670-4BF4-A82E-05EEC0D221AB}"/>
            <msink:destinationLink direction="with" ref="{DF6DDFBB-E6AE-4DE5-A7FA-17D7C2980791}"/>
          </msink:context>
        </emma:interpretation>
      </emma:emma>
    </inkml:annotationXML>
    <inkml:trace contextRef="#ctx0" brushRef="#br0">113 358 160 0,'0'0'48'16,"0"0"3"-16,0 0-4 0,0 0-4 15,0 0-4-15,0 0-2 0,0 0-3 16,0 0-5-16,0 0-4 0,-22-16-8 16,22 14-7-16,0 2-7 0,0-1-2 0,0 1 0 15,3-4 0-15,12 4 0 0,12 0-1 16,6 0 1-16,-3 0 1 0,3 0 0 16,0 0 3-16,5 0 1 0,4 0 4 15,0 0-2-15,4 0 1 0,5 0 0 16,-1 0 0-16,6 0-1 0,5-3 1 15,1 3-1-15,7-1-3 0,-1-1-1 16,2-1-3-16,4 1-1 0,1 0 0 16,2-2 1-16,7-1 0 0,0-1 0 15,-3-1-2-15,4-1 1 0,-4 2 1 0,0-2-1 16,2 0 1-16,-7 3-1 0,4-1 1 16,0 1-1-16,-4 0 0 0,9 1 0 15,-4-1 0-15,-2 3-1 0,10 0 0 16,-3 2 0-16,3-2-2 0,-4 0 1 15,4 0 0-15,-3-3 1 0,-5 1 1 0,-3-1 1 16,-3-1 0-16,-3-2 0 0,-6 0 0 16,5-1-1-16,-5 1 1 0,5-3 0 15,0 2-1-15,8-2-3 16,1-2 2-16,1-1-3 0,3 3 4 0,0-2-1 16,-7 4 0-16,0 0 1 0,-4 0-1 15,-9 2 0-15,-6 1-1 0,-8 1 1 16,-4 1 1-16,-3-1 0 0,-15 4 0 15,1 1 1-15,-11-3-1 0,0 3 3 16,-3-2-2-16,-6 2 0 0,9-2 0 0,-12 2-2 16,13-2 1-16,8-3 0 15,-11 5 0-15,12-4 0 0,-4 2 0 0,-3 0 0 16,5-1 0-16,-8 1 0 0,0 1 0 16,-2-2 1-16,-7 3-1 0,8-2 0 15,-11 2 1-15,3 0-2 0,0 0 2 16,-9 0-2-16,0-3 1 0,6 3-1 15,-2 0-1-15,10 3 1 0,-3 3 1 16,-2 3 0-16,4 6 0 0,-4-3 0 16,2 4 0-16,-2 1 4 0,0-4-3 0,1 4 3 15,-1 4-4-15,-4-10-1 0,8 8 1 16,-4 1 0-16,-4-9 1 0,1 11-1 16,4-2 1-16,-1 3-2 0,3 4 1 15,-6-6-1-15,-1 1 1 0,-4 5 0 16,2 1 0-16,2 8 0 0,-4-4 1 0,4 4-1 15,-2-3 1-15,1-1-1 16,-2 2 0-16,7 4 0 0,-5-1 1 16,3 5-1-16,0 1 2 0,-1-4-2 15,-1 1 0-15,-1-3 0 0,1 1 1 0,-4-1-1 16,-1 2 1-16,0-3-2 0,0 4 2 16,0 4 2-16,-1 0-3 0,-4 7 4 15,1 0-3-15,-1 2-2 0,1 0 2 16,-1 0-2-16,1 0 0 0,-1-2 1 15,3 1 0-15,2-3 0 0,0-2 1 0,0-6-2 16,7-1 0-16,0-5 1 0,-1-1 0 16,3-4 0-16,-4 2 0 0,1-4 0 15,-2 3 0-15,1 2 0 0,-1 4 2 16,1-1 2-16,4 9-4 0,-5 3 3 16,2 0-3-16,-1 3 0 0,2 1-2 15,-1-4 1-15,3 0 1 0,0-4 0 16,0 1 0-16,-3-1 0 0,5-4 1 15,-2 3-2-15,0 0 1 0,0-3 0 16,0-1-1-16,-3 2 1 0,3-5 0 0,-5 1 0 16,5 1 1-16,-3 2-2 0,2 1 1 15,-4 6 4-15,1 5-3 0,-4 7 4 16,-1 5-4-16,0 6-2 0,0 8 2 16,0 8-3-16,0 4 2 0,0 3-2 15,0-2 2-15,0-8-2 0,0-7 1 0,0-12 6 16,5-8-5-16,-5-4 5 15,5-9-4-15,-5-2 0 0,1-4 1 16,2-4-1-16,-1-2 1 0,2 1-2 16,1-2 0-16,-1 1 1 0,4 2 0 0,-2 0-1 15,0-1-1-15,1 3 0 0,-1-3 1 16,2-2-1-16,-7-7 1 0,4-1 0 16,1-3-1-16,-6-10 1 0,3 6 0 15,-3-7 0-15,0-1 0 0,1 2 0 16,-1-9 0-16,0 0 1 0,0 6 1 0,0-1 0 15,-10 6-1-15,-1-2 0 16,-7-4 0-16,-9-1-1 0,-2-4 1 16,-8 0 0-16,-1 0 0 0,-1 0 0 15,-3 0-1-15,-1 0-1 0,-4 0 1 0,-4 0 0 16,4 0 1-16,-5 0-1 0,-4 0 0 16,-3 0 0-16,-5 0 0 0,-2 4 0 15,-1-2-1-15,-3 0 2 0,-1 1-1 16,0-3 0-16,-1 0 1 0,-6 0-1 15,1 0 2-15,-7 0 1 0,3 0 0 0,-2 0 1 16,2 0-1-16,2 0 2 0,2 2-1 16,2 4 0-16,-1-1 0 0,10 4-3 15,-4-1 0-15,5 3-1 0,-1-1 0 16,0-2 1-16,3 1 0 0,-4-3-1 16,1 1 2-16,0-3-2 0,0 3-2 15,-3-4 4-15,7 0 0 0,1 1-1 16,-4 0-1-16,2 1 0 0,-8-2-1 15,0 2 0-15,-4-1 2 0,2 3 0 16,0-3-1-16,-2 1 0 0,5 1 0 0,2-1 0 16,-6-4 0-16,4 4 0 0,-2-5 1 15,1 0 0-15,2 0 0 16,1 0-1-16,3 0 0 0,4-6 1 0,4-4-1 16,1 2 0-16,-1-2 0 0,6 1 0 15,-2-1 0-15,2 3 0 0,-2 2 0 16,2-1-1-16,-1 2-1 0,1 0 2 15,-2 1-1-15,2-1 1 0,-2 0 0 16,11 0 1-16,0-6-1 0,4 2 0 16,5-2 1-16,3 1 0 0,8 3 0 0,4-5 1 15,-2 0 0-15,11 3 0 0,-10-5 1 16,5-2 0-16,4 7 0 0,-8-7 1 16,12 6-2-16,-7-2 0 0,3 0 1 15,1 0-1-15,0 0 1 0,0 0-1 16,-2 0 0-16,5-3 1 0,-3 4-1 0,2-5 1 15,1 4 1-15,-3-3 0 16,3-8 2-16,-2 7-1 0,2-13-1 16,2 5 0-16,-1-4-1 0,1-6 0 15,-2 1-1-15,1-2 0 0,-2 1-1 0,-4-3 0 16,2-3-2-16,-1-1-3 0,-4-4 4 16,1-2-3-16,-1-4 4 0,-1 4 2 15,6 0-2-15,-2 1 2 0,-2 1-1 16,7 4 1-16,-2-3-3 0,4-2 3 15,-1 2-1-15,-1-2 0 0,6 1 2 0,-4 1-1 16,4 0-2-16,0 3 1 0,0-2-1 16,-5-1 0-16,5 1 0 0,-1-5 0 15,-2 3-1-15,3-2-2 16,0-3 3-16,0 2-4 0,0-2 3 0,0-1 1 16,0 1-1-16,3 3 1 0,-2 0-1 15,4-1 1-15,-1 0-1 0,2-3 1 16,-1 1-1-16,2 2 2 0,-5 0 0 15,2 4 0-15,-4 2-1 0,0 1 1 16,5-3-3-16,-5 0 3 0,4 1-2 16,-4-1 0-16,5 2 1 0,-1-1-6 0,1 0 4 15,-1 0-4-15,1 1 5 0,-1 5 1 16,-2-2 0-16,3 12 1 0,-5-3 0 16,0-2 0-16,0-2-1 0,0-13 0 15,0-3-1-15,-5-2 0 0,5-2 0 0,-2 1 2 16,2-2-4-16,0 4 3 15,0-1-2-15,0 3 0 0,0-4 1 16,0 1-4-16,-3 1 3 0,3-3-2 16,0-3 2-16,0 5 1 0,0-8 0 0,0 3 1 15,0-5-1-15,0-1 2 0,0-4-3 16,0 2 2-16,0 0-2 0,-1 2 1 16,-4 5-2-16,1 4 2 0,-4 7 0 15,2 3 1-15,2 17-1 0,-1 1 0 16,5 6 0-16,-1 1-2 0,1-1-1 0,0 10-14 15,0 1-10-15,0 8-42 0,-3-4-133 16,3 4-105-16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3.6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6466DC5-1294-4E31-9340-FEB268F65F80}" emma:medium="tactile" emma:mode="ink">
          <msink:context xmlns:msink="http://schemas.microsoft.com/ink/2010/main" type="inkDrawing"/>
        </emma:interpretation>
      </emma:emma>
    </inkml:annotationXML>
    <inkml:trace contextRef="#ctx0" brushRef="#br0">346 148 229 0,'0'0'55'0,"0"0"-4"16,0 0-5-16,0 0-7 0,0 0-10 16,0 0-7-16,0 0-5 0,0 0-1 0,0 0-3 15,0 0-2-15,-48-83 0 0,35 78-4 16,7 5 0-16,-12 0 1 0,-6 0-2 16,1 0 2-16,-6 2 0 0,1 5 1 15,5 1-1-15,-1 3 0 0,6-4-1 16,2 6-1-16,-1 3 0 0,5 2 1 0,-6 4-3 15,5 2 2-15,6-6-1 16,0 4 0-16,5-8 1 0,2 5 0 16,0 10-2-16,0-4 2 0,5 7 0 15,6-3 1-15,4-6-1 0,3-2 1 0,6-6 1 16,3-1 1-16,3-3-1 0,1-6 1 16,-7-3-2-16,3-2-1 15,2 0 0-15,0-2-1 0,4-11 1 0,-5-1 0 16,-5-2 1-16,-7-7-2 0,-2-3 1 15,-5-5-1-15,0-2-3 0,-8 1 1 0,-1-5-1 16,0 3-1-16,-10-3 0 16,-4 3-2-16,-1 3-1 0,0 4 1 0,2 9-1 15,-1-1-2-15,5 10-3 16,0-2-4-16,-1 2-9 0,5 5-21 0,1 0-84 16,4 4-165-16,-2-3-10 0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6:09.8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F2E6175-1ADA-42DE-AECB-220821CEC9D2}" emma:medium="tactile" emma:mode="ink">
          <msink:context xmlns:msink="http://schemas.microsoft.com/ink/2010/main" type="inkDrawing" rotatedBoundingBox="7982,9573 14217,8606 14976,13505 8741,14471" semanticType="enclosure" shapeName="Other">
            <msink:sourceLink direction="with" ref="{177ED5E7-2286-4D1B-80A2-AF9724A5B1B1}"/>
            <msink:sourceLink direction="with" ref="{4A7BC801-6E38-4B50-BACB-4469D1EC803C}"/>
            <msink:destinationLink direction="with" ref="{F4BCB6C9-5B77-4AA0-AC81-461AF54CA5C6}"/>
          </msink:context>
        </emma:interpretation>
      </emma:emma>
    </inkml:annotationXML>
    <inkml:trace contextRef="#ctx0" brushRef="#br0">65 684 10 0,'0'0'29'0,"0"0"13"16,0 0 9-16,0 0-2 0,0 0-6 15,0 0-10-15,0 0-4 0,0 0-2 16,0 0 0-16,5-20-4 0,-5 18-4 15,0 0-5-15,0 2-8 0,0-3-3 0,0 3-1 16,0 0 2-16,0 0-1 0,0 0 0 16,4 0 0-16,2 11 0 0,-1 8-1 15,1 10 3-15,1 4-3 16,-2 10 0-16,1 0 2 0,3 10-3 16,1 3 1-16,2 4 2 0,0-1-2 0,5 5 2 15,-2 3 3-15,0 3-3 0,-2 3 2 16,1 2-3-16,-1 2-2 0,-2 5 2 15,-1 6-1-15,2 4 2 0,-1 0-1 16,0-2 3-16,1-3-1 0,-2-6 3 0,1-6-1 16,1-4-2-16,-2-5-1 0,1-4-1 15,1-2-1-15,1-5 0 16,-2 1 0-16,-1 3-1 0,2 0-1 16,-4 5 2-16,4 1-2 0,-6 0 0 0,3 2 0 15,-5 1-1-15,5 0 4 0,-3 1-3 16,2-1 4-16,1-5-3 0,-2-10-2 15,6-7 2-15,0-6-2 0,-2-7 4 16,-1 0 0-16,2-5 4 0,-6 3 0 16,8 0 1-16,-8-1-2 0,3 0-2 0,-5 4-1 15,2-2-1-15,-1 3 0 0,-1 3-1 16,-1-3 1-16,-1 3-2 0,1-5 0 16,-2 2 1-16,2-11-1 0,-1 3 0 15,1-1 0-15,-2 1 0 0,4 6 0 16,-4-3 1-16,4 2 3 0,-2-1-1 0,-2 5 0 15,4-2-3-15,-1-1 0 0,1 2 0 16,-1-3 0-16,1-11 0 0,-1 3 1 16,-2-10-1-16,1 0 1 15,1 1 2-15,-4-9-1 0,2 7 3 0,1-2-1 16,-2 3 0-16,2 4 0 0,2-5 0 16,-1 2-2-16,-2 1 0 0,8 4-2 15,-2-9 2-15,1 8-2 0,2 0 2 16,-1-4-2-16,7 5 3 0,-2 1-1 15,3-4 0-15,1 0 0 0,1 3-1 0,-2-1 0 16,1-2 1-16,-5-6 1 0,1 1-1 16,4-3 0-16,4-1 1 15,6 3 1-15,4-1 0 0,3-5-1 16,3-1 0-16,4-4-2 0,9 0 0 0,3 0 0 16,2 0-1-16,5 0 2 0,3 0-1 15,1 0-1-15,4 0 1 0,3-2-1 16,2 0 0-16,4 0 1 0,1-3 0 15,1 2-1-15,3-3 0 0,5 1 0 16,-2-1-1-16,2-1 2 0,4 1-2 0,-1 2 1 16,-3-2 0-16,4 2-1 0,-6 3 1 15,2-2-1-15,-4 3 1 0,3 0 0 16,-6 0-1-16,5-3 1 0,-5 3 0 16,3-3 0-16,0-5-1 0,5 0 1 15,-2-3 0-15,1 0 0 0,1-3 1 16,1 2 0-16,2 1-1 0,-2-2 0 15,3 2-1-15,-1 3 1 0,2-1-1 16,-5 3 0-16,7 2 1 0,-5-1-1 16,1 1 0-16,1 0 0 0,-7 1 0 0,0 0 1 15,-6 3 0-15,0 0 0 0,-2 0 0 16,-1 0 0-16,4 0-1 0,4 3 0 16,3-3-1-16,2 3 0 0,3-3-1 15,-1 0-2-15,-6 2 1 0,-3-2 0 16,-6 0 1-16,-7 0 1 0,-9 0 3 15,-5 0 0-15,-4 0 0 0,-5 0 1 0,-8 0-2 16,-11-2 3-16,-5-4 1 16,-9 6 2-16,-2-8 0 0,1 5-1 15,-4-8 0-15,2 6-1 0,-6-7-1 0,1 1 0 16,-3-2-2-16,1-4 0 0,-5 0 0 16,0-11 0-16,0 8 2 0,0-10-3 15,0-4 2-15,0-2 0 0,0-9 1 16,0 1-5-16,0-5 2 0,0-3-3 15,0-1 1-15,0-5 2 0,0-9-3 0,0-5 1 16,0-9 0-16,0-2-1 0,0-4-1 16,0 4 4-16,-6 1-3 0,-4 8 6 15,1 1 0-15,3 5-3 16,-3 3 3-16,0 0-5 0,3-5 2 0,2 0 1 16,1-8-1-16,3-2 1 0,0-6-2 15,0-1 2-15,0-3-2 0,7-2 0 16,-5-2 0-16,7-3-3 0,-5 4 4 15,2 0-2-15,-1 5 3 0,-1 6 2 16,1 5-2-16,-2 3 0 0,-3 6 0 0,0 6-1 16,0 3 0-16,-3 5 2 0,-2-4-3 15,-4 6 2-15,0-1-1 0,-3-2-4 16,-1-1 5-16,-1 5-4 0,-1-3 3 16,-1 0 1-16,1 6-3 0,0 0 1 15,0 1 0-15,-2 0 0 0,2 1 0 16,2 3 0-16,2 0-1 0,4 2-1 15,4 12-1-15,0 0 1 0,3 1 2 16,0 7 1-16,-2-8 0 0,2 15-2 16,-5-4 1-16,-4-7 1 0,-4 8-1 0,-5-4 1 15,-2 0 0-15,-4 6 0 0,-3-2 1 16,3 1 0-16,-4 0 1 0,1-2-2 16,-2-2 0-16,-1-2-5 0,-6-5 5 15,1 4-3-15,-7-2 2 0,0 1 0 16,-5 2 1-16,-1 1 0 0,0 4 0 0,-1 0 0 15,-4 0 0-15,2 1 1 0,-3-2-1 16,-6 3 1-16,-2-3 0 16,-4 2-1-16,-3 2 1 0,-2 4-1 15,0-1 0-15,1 3 0 0,-2 0-1 0,1 5 1 16,2 0 0-16,3 3 1 0,4 0-1 16,3 0 1-16,-1 0-1 0,5 0 0 15,-3 5 0-15,-3-1 1 0,1 1-2 16,-2 1 2-16,0-1-1 0,4-1 0 15,-2 2 1-15,0-1-1 0,1 1 0 16,-1 0-1-16,4 4 1 0,2-2 1 0,-5 2-1 16,5-2 0-16,-6-1 0 15,3 1 0-15,-3-1-1 0,1-3 1 16,-2 1 1-16,0-3-1 0,4 1 1 16,0 0 1-16,2 2-2 0,-3-2 0 0,-2 4 0 15,3-1 0-15,-4 3 1 0,-1-1-1 16,-3 1 0-16,-1 2 0 0,-5 3 0 15,-5-1 0-15,-7 0 2 0,-3 2 2 16,1 1-3-16,-5-3 4 0,1 3-4 0,0-3 0 16,3 2 0-16,1 0 0 0,-4-1 0 15,3 2-1-15,-7-1 0 0,-2 0 0 16,-8 3 0-16,-6-2 0 0,-3 1 1 16,-6-2 0-16,0-1-1 0,-1-1 0 15,-4-2 0-15,-4-2 0 0,0-2 0 0,0-3 0 16,13-2 0-16,12 0-5 15,22 3-9-15,19-2-60 0,23 5-196 16,18-6-16-16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3.5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BA1CB5F-5B31-41CC-A904-BD5416F04D9C}" emma:medium="tactile" emma:mode="ink">
          <msink:context xmlns:msink="http://schemas.microsoft.com/ink/2010/main" type="writingRegion" rotatedBoundingBox="3762,9914 4488,9914 4488,10574 3762,10574">
            <msink:destinationLink direction="with" ref="{080F9CB6-E1B2-4D1A-BDFD-EAD082CF00BF}"/>
            <msink:destinationLink direction="with" ref="{ABEEA457-6D49-4C24-B4CC-DD6C6C5930E4}"/>
            <msink:destinationLink direction="with" ref="{0542C0B4-0DA5-4B0C-A50E-D49589EB63E4}"/>
          </msink:context>
        </emma:interpretation>
      </emma:emma>
    </inkml:annotationXML>
    <inkml:traceGroup>
      <inkml:annotationXML>
        <emma:emma xmlns:emma="http://www.w3.org/2003/04/emma" version="1.0">
          <emma:interpretation id="{9088C12B-F18F-4335-AE21-06C05FB5742B}" emma:medium="tactile" emma:mode="ink">
            <msink:context xmlns:msink="http://schemas.microsoft.com/ink/2010/main" type="paragraph" rotatedBoundingBox="3762,9914 4488,9914 4488,10574 3762,10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354582-9221-4F85-A9D4-44324E69F72E}" emma:medium="tactile" emma:mode="ink">
              <msink:context xmlns:msink="http://schemas.microsoft.com/ink/2010/main" type="line" rotatedBoundingBox="3762,9914 4488,9914 4488,10574 3762,10574"/>
            </emma:interpretation>
          </emma:emma>
        </inkml:annotationXML>
        <inkml:traceGroup>
          <inkml:annotationXML>
            <emma:emma xmlns:emma="http://www.w3.org/2003/04/emma" version="1.0">
              <emma:interpretation id="{91931622-D21F-4300-83B2-5516E6ACE47F}" emma:medium="tactile" emma:mode="ink">
                <msink:context xmlns:msink="http://schemas.microsoft.com/ink/2010/main" type="inkWord" rotatedBoundingBox="3762,9914 4488,9914 4488,10574 3762,10574"/>
              </emma:interpretation>
              <emma:one-of disjunction-type="recognition" id="oneOf0">
                <emma:interpretation id="interp0" emma:lang="" emma:confidence="0.5">
                  <emma:literal>2</emma:literal>
                </emma:interpretation>
                <emma:interpretation id="interp1" emma:lang="" emma:confidence="0">
                  <emma:literal>z</emma:literal>
                </emma:interpretation>
                <emma:interpretation id="interp2" emma:lang="" emma:confidence="0">
                  <emma:literal>Z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-2727-1789 489 0,'0'0'48'0,"0"0"0"15,0 0-9-15,0 0-15 0,0 0-11 16,0 0-3-16,0 0-2 0,0 0 0 15,0 0 0-15,137-103 0 0,-95 98-1 16,-3 5-3-16,-1 0-2 0,-5 13-1 16,-9 8-2-16,-6 6 2 0,-9 9-1 0,-9 9 1 15,-3 5 0-15,-18 8 2 0,-8 4 3 16,-7-1-3-16,-3-1 4 0,1-7-2 16,2-5-1-16,6-10 1 0,12-13-1 15,8-10-1-15,5-9-3 0,5 0 2 16,6 5 6-16,21 4 1 0,17-5 0 15,13-10 0-15,17 0-6 0,7-15-4 16,12-6-10-16,-1 0-24 0,-4-3-110 16,1-4-157-16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3:00.26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77ED5E7-2286-4D1B-80A2-AF9724A5B1B1}" emma:medium="tactile" emma:mode="ink">
          <msink:context xmlns:msink="http://schemas.microsoft.com/ink/2010/main" type="writingRegion" rotatedBoundingBox="12788,11617 13338,11617 13338,12413 12788,12413">
            <msink:destinationLink direction="with" ref="{080F9CB6-E1B2-4D1A-BDFD-EAD082CF00BF}"/>
            <msink:destinationLink direction="with" ref="{9F2E6175-1ADA-42DE-AECB-220821CEC9D2}"/>
          </msink:context>
        </emma:interpretation>
      </emma:emma>
    </inkml:annotationXML>
    <inkml:traceGroup>
      <inkml:annotationXML>
        <emma:emma xmlns:emma="http://www.w3.org/2003/04/emma" version="1.0">
          <emma:interpretation id="{980CF153-2A55-4B5A-B58C-E57EE5485E4E}" emma:medium="tactile" emma:mode="ink">
            <msink:context xmlns:msink="http://schemas.microsoft.com/ink/2010/main" type="paragraph" rotatedBoundingBox="12788,11617 13338,11617 13338,12413 12788,12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CBC5FD-B190-4AE4-9557-AC81337A5566}" emma:medium="tactile" emma:mode="ink">
              <msink:context xmlns:msink="http://schemas.microsoft.com/ink/2010/main" type="line" rotatedBoundingBox="12788,11617 13338,11617 13338,12413 12788,12413"/>
            </emma:interpretation>
          </emma:emma>
        </inkml:annotationXML>
        <inkml:traceGroup>
          <inkml:annotationXML>
            <emma:emma xmlns:emma="http://www.w3.org/2003/04/emma" version="1.0">
              <emma:interpretation id="{21F4B917-098E-4F6E-AFB3-838EEDBF6BE1}" emma:medium="tactile" emma:mode="ink">
                <msink:context xmlns:msink="http://schemas.microsoft.com/ink/2010/main" type="inkWord" rotatedBoundingBox="12788,11617 13338,11617 13338,12413 12788,12413"/>
              </emma:interpretation>
              <emma:one-of disjunction-type="recognition" id="oneOf0">
                <emma:interpretation id="interp0" emma:lang="" emma:confidence="0.5">
                  <emma:literal>9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q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303 414 421 0,'0'0'45'0,"0"0"5"15,0 0-5-15,0 0-12 0,0 0-15 16,0 0-5-16,0 0 0 0,0 0 0 16,0 0 0-16,80-66 0 15,-60 49-4-15,-7-2-1 0,1-7-2 0,-5 2-1 16,-8-6-2-16,-1-3-1 0,0-6-2 16,-15 4-2-16,-3 1 0 0,-6 5 1 15,-3 1 1-15,-3 11 1 0,-2 3 1 16,-1 11-1-16,-1 3 0 0,-2 3 0 15,-2 16 0-15,3 8 0 0,2 2 1 0,5 6 0 16,4-3 0-16,6 1-3 16,9-8 1-16,4-4 0 0,5-2 1 15,0-3 3-15,11 0-1 0,7-5 1 16,4-6 2-16,11-3 2 0,5-2 0 0,1-5 2 16,6-10-4-16,-6 1 0 0,8-2-1 15,-5-1-1-15,-5 9 3 0,-2 3-2 16,-3 5 0-16,-7 0-2 0,-2 19 0 15,-4 5 0-15,-5 8-1 0,-1 9-1 16,-4 4 0-16,-3 4-2 0,-3 5 1 0,-3 2 0 16,0 11-12-16,0 3-37 0,0-3-242 15,0-8-34-15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7.3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32A9572-F65B-44B7-BC2D-CD8B6BDDE97E}" emma:medium="tactile" emma:mode="ink">
          <msink:context xmlns:msink="http://schemas.microsoft.com/ink/2010/main" type="inkDrawing" rotatedBoundingBox="13716,8708 14168,8766 14165,8783 13714,8726" shapeName="Other"/>
        </emma:interpretation>
      </emma:emma>
    </inkml:annotationXML>
    <inkml:trace contextRef="#ctx0" brushRef="#br0">21 7 336 0,'0'0'31'0,"0"0"10"16,0 0 10-16,0 0 3 0,0 0-6 15,0 0-10-15,0 0-10 0,0 0-9 16,0 0-9-16,-21-7-6 0,21 7-3 16,0 0 2-16,0 0-1 0,12 2 2 15,15 7 0-15,10 2-3 0,11-2-1 16,7-3-4-16,2 1-6 0,10-3-23 15,4 1-83-15,7-3-159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7.4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38DB639-8670-4BF4-A82E-05EEC0D221AB}" emma:medium="tactile" emma:mode="ink">
          <msink:context xmlns:msink="http://schemas.microsoft.com/ink/2010/main" type="writingRegion" rotatedBoundingBox="6489,11816 7376,11816 7376,12782 6489,12782">
            <msink:destinationLink direction="with" ref="{080F9CB6-E1B2-4D1A-BDFD-EAD082CF00BF}"/>
            <msink:destinationLink direction="with" ref="{ABEEA457-6D49-4C24-B4CC-DD6C6C5930E4}"/>
            <msink:destinationLink direction="with" ref="{0542C0B4-0DA5-4B0C-A50E-D49589EB63E4}"/>
          </msink:context>
        </emma:interpretation>
      </emma:emma>
    </inkml:annotationXML>
    <inkml:traceGroup>
      <inkml:annotationXML>
        <emma:emma xmlns:emma="http://www.w3.org/2003/04/emma" version="1.0">
          <emma:interpretation id="{7FEBACCC-A1CC-4136-AB5A-67C604CB2C09}" emma:medium="tactile" emma:mode="ink">
            <msink:context xmlns:msink="http://schemas.microsoft.com/ink/2010/main" type="paragraph" rotatedBoundingBox="6489,11816 7376,11816 7376,12782 6489,12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11952A-F9B4-40E3-9BAC-BCBB496C13B7}" emma:medium="tactile" emma:mode="ink">
              <msink:context xmlns:msink="http://schemas.microsoft.com/ink/2010/main" type="line" rotatedBoundingBox="6489,11816 7376,11816 7376,12782 6489,12782"/>
            </emma:interpretation>
          </emma:emma>
        </inkml:annotationXML>
        <inkml:traceGroup>
          <inkml:annotationXML>
            <emma:emma xmlns:emma="http://www.w3.org/2003/04/emma" version="1.0">
              <emma:interpretation id="{D36CDE19-F994-4CE5-A104-226A9772C7A1}" emma:medium="tactile" emma:mode="ink">
                <msink:context xmlns:msink="http://schemas.microsoft.com/ink/2010/main" type="inkWord" rotatedBoundingBox="6489,11816 7376,11816 7376,12782 6489,12782"/>
              </emma:interpretation>
              <emma:one-of disjunction-type="recognition" id="oneOf0">
                <emma:interpretation id="interp0" emma:lang="" emma:confidence="0.5">
                  <emma:literal>7</emma:literal>
                </emma:interpretation>
                <emma:interpretation id="interp1" emma:lang="" emma:confidence="0">
                  <emma:literal>F</emma:literal>
                </emma:interpretation>
                <emma:interpretation id="interp2" emma:lang="" emma:confidence="0">
                  <emma:literal>t</emma:literal>
                </emma:interpretation>
                <emma:interpretation id="interp3" emma:lang="" emma:confidence="0">
                  <emma:literal>+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41 115 335 0,'0'0'73'0,"0"0"3"0,0 0-10 0,0 0-21 16,0 0-12-16,0 0-14 0,0 0-6 15,0 0-2-15,0 0-1 0,0 0 2 16,-41-16-1-16,41 14 1 0,0-3-2 15,0-1-1-15,12-3-1 0,5-2 0 16,1 0-2-16,10-6 0 0,1 6-2 0,2 0 0 16,2 4 0-16,0 3-1 0,1 4-1 15,-1 0 0-15,-5 0-2 0,1 12-1 16,-5 6 0-16,-2 4 0 0,-2 7 1 16,-5 9 0-16,-2 2 1 0,-4 12 1 15,-4 8 2-15,1 3 5 0,-6 13-5 0,0 1 3 16,0 5-4-16,-6 0-2 15,0-7 1-15,-2-7-1 0,-1-5 1 16,0-16-3-16,3-13 1 0,5-17-1 16,1-8 0-16,0-9 0 0,0 0 0 0,0 0 0 15,-3 2-2-15,3-2-9 0,-2 0-11 16,-2-13-12-16,1-10-15 0,-3-14-42 16,3-3-108-16,-3-3-83 0</inkml:trace>
          <inkml:trace contextRef="#ctx0" brushRef="#br0" timeOffset="207.1203">117 522 722 0,'0'0'12'0,"0"0"8"16,0 0 4-16,0 0-1 0,0 0-7 15,161 13-8-15,-83-13-7 0,8-9-2 0,4-3-6 16,8 3-25-16,-6-2-121 0,-4 0-153 16,-11-4-21-16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9.0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A7BC801-6E38-4B50-BACB-4469D1EC803C}" emma:medium="tactile" emma:mode="ink">
          <msink:context xmlns:msink="http://schemas.microsoft.com/ink/2010/main" type="writingRegion" rotatedBoundingBox="9530,11835 10139,11835 10139,12504 9530,12504">
            <msink:destinationLink direction="with" ref="{080F9CB6-E1B2-4D1A-BDFD-EAD082CF00BF}"/>
            <msink:destinationLink direction="with" ref="{0542C0B4-0DA5-4B0C-A50E-D49589EB63E4}"/>
            <msink:destinationLink direction="with" ref="{9F2E6175-1ADA-42DE-AECB-220821CEC9D2}"/>
          </msink:context>
        </emma:interpretation>
      </emma:emma>
    </inkml:annotationXML>
    <inkml:traceGroup>
      <inkml:annotationXML>
        <emma:emma xmlns:emma="http://www.w3.org/2003/04/emma" version="1.0">
          <emma:interpretation id="{C9E38583-6D11-4D5A-B3E3-5803A2E1366C}" emma:medium="tactile" emma:mode="ink">
            <msink:context xmlns:msink="http://schemas.microsoft.com/ink/2010/main" type="paragraph" rotatedBoundingBox="9530,11835 10139,11835 10139,12504 9530,12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48A696-99E5-4A43-BBA7-47B78F12CA35}" emma:medium="tactile" emma:mode="ink">
              <msink:context xmlns:msink="http://schemas.microsoft.com/ink/2010/main" type="line" rotatedBoundingBox="9530,11835 10139,11835 10139,12504 9530,12504"/>
            </emma:interpretation>
          </emma:emma>
        </inkml:annotationXML>
        <inkml:traceGroup>
          <inkml:annotationXML>
            <emma:emma xmlns:emma="http://www.w3.org/2003/04/emma" version="1.0">
              <emma:interpretation id="{E049D476-DC56-4C8A-8550-419223DADB9A}" emma:medium="tactile" emma:mode="ink">
                <msink:context xmlns:msink="http://schemas.microsoft.com/ink/2010/main" type="inkWord" rotatedBoundingBox="9530,11835 10139,11835 10139,12504 9530,12504"/>
              </emma:interpretation>
              <emma:one-of disjunction-type="recognition" id="oneOf0">
                <emma:interpretation id="interp0" emma:lang="" emma:confidence="0.5">
                  <emma:literal>5</emma:literal>
                </emma:interpretation>
                <emma:interpretation id="interp1" emma:lang="" emma:confidence="0">
                  <emma:literal>r</emma:literal>
                </emma:interpretation>
                <emma:interpretation id="interp2" emma:lang="" emma:confidence="0">
                  <emma:literal>J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t</emma:literal>
                </emma:interpretation>
              </emma:one-of>
            </emma:emma>
          </inkml:annotationXML>
          <inkml:trace contextRef="#ctx0" brushRef="#br0">0 78 303 0,'0'0'68'0,"0"0"2"0,0 0-10 16,0 0-22-16,0 0-14 0,0 0-10 16,0 0-2-16,0 0-3 0,0 0 1 15,53-81-5-15,-53 79-2 0,3 2-2 16,-3 0-1-16,-9 5 1 0,0 13-1 15,-6 4 1-15,6-3-1 0,4 8 1 0,5 2 2 16,5 4-2-16,10 9 2 16,3-4 5-16,14-3-4 0,-2-2 5 15,3 0-2-15,-2-2-2 0,-1-5-1 0,-3-1-2 16,-12-7-1-16,-1-3-1 0,-8-4 0 16,-3 1-1-16,-3 8 1 0,-5-2-1 15,-14 4 0-15,-10-4-2 0,-4-1 0 16,-3-3-1-16,3-3-5 0,-4-4-36 15,8-5-62-15,0-2-164 0</inkml:trace>
          <inkml:trace contextRef="#ctx0" brushRef="#br0" timeOffset="150.1558">29 94 610 0,'0'0'12'0,"0"0"4"15,159-56-2-15,-88 39-6 0,6-7-10 16,7 3-23-16,6-3-186 0,9-1-73 0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47.7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3677E39-633A-4660-AC0B-2295C9D7B4C8}" emma:medium="tactile" emma:mode="ink">
          <msink:context xmlns:msink="http://schemas.microsoft.com/ink/2010/main" type="writingRegion" rotatedBoundingBox="11788,5346 12235,5346 12235,5969 11788,5969">
            <msink:destinationLink direction="with" ref="{080F9CB6-E1B2-4D1A-BDFD-EAD082CF00BF}"/>
            <msink:destinationLink direction="with" ref="{FEEE3AB2-5A19-4D3A-8694-9F5A1D26C6B5}"/>
          </msink:context>
        </emma:interpretation>
      </emma:emma>
    </inkml:annotationXML>
    <inkml:traceGroup>
      <inkml:annotationXML>
        <emma:emma xmlns:emma="http://www.w3.org/2003/04/emma" version="1.0">
          <emma:interpretation id="{07DED7C9-7D91-458A-8838-9D502CB434E5}" emma:medium="tactile" emma:mode="ink">
            <msink:context xmlns:msink="http://schemas.microsoft.com/ink/2010/main" type="paragraph" rotatedBoundingBox="11788,5346 12235,5346 12235,5969 11788,59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7EAECE-9FFD-4534-8748-2C1D9661AE36}" emma:medium="tactile" emma:mode="ink">
              <msink:context xmlns:msink="http://schemas.microsoft.com/ink/2010/main" type="line" rotatedBoundingBox="11788,5346 12235,5346 12235,5969 11788,5969"/>
            </emma:interpretation>
          </emma:emma>
        </inkml:annotationXML>
        <inkml:traceGroup>
          <inkml:annotationXML>
            <emma:emma xmlns:emma="http://www.w3.org/2003/04/emma" version="1.0">
              <emma:interpretation id="{3D611F76-4C5A-4864-A87E-EE23A0070E11}" emma:medium="tactile" emma:mode="ink">
                <msink:context xmlns:msink="http://schemas.microsoft.com/ink/2010/main" type="inkWord" rotatedBoundingBox="11788,5346 12235,5346 12235,5969 11788,5969"/>
              </emma:interpretation>
              <emma:one-of disjunction-type="recognition" id="oneOf0">
                <emma:interpretation id="interp0" emma:lang="" emma:confidence="0.5">
                  <emma:literal>5</emma:literal>
                </emma:interpretation>
                <emma:interpretation id="interp1" emma:lang="" emma:confidence="0">
                  <emma:literal>J</emma:literal>
                </emma:interpretation>
                <emma:interpretation id="interp2" emma:lang="" emma:confidence="0">
                  <emma:literal>I</emma:literal>
                </emma:interpretation>
                <emma:interpretation id="interp3" emma:lang="" emma:confidence="0">
                  <emma:literal>T</emma:literal>
                </emma:interpretation>
                <emma:interpretation id="interp4" emma:lang="" emma:confidence="0">
                  <emma:literal>i</emma:literal>
                </emma:interpretation>
              </emma:one-of>
            </emma:emma>
          </inkml:annotationXML>
          <inkml:trace contextRef="#ctx0" brushRef="#br0">18 93 242 0,'0'0'45'16,"0"0"14"-16,0 0-1 0,0 0-14 15,0 0-4-15,0 0-13 0,0 0-1 0,0 0-4 16,0 0-4-16,15-88-5 0,-15 86-7 16,5 2-3-16,-5-3-2 0,0 3 1 15,0 0 0-15,-9 7 2 0,0 4-4 16,-2 8 1-16,2-7-1 0,9 4 1 15,0 7 0-15,9 2 1 0,9 1 1 0,6-1-2 16,2-3 3-16,6-2 2 0,1-1 0 16,0 2 1-16,0-6-1 15,0 3 0-15,-5-3-1 0,-8-5-1 16,-3 5-2-16,-11-4 0 0,0-7-2 0,-3 11-1 16,-3 1 1-16,-11 6-2 0,-11 8 3 15,-7-1 0-15,-7-4-1 0,-2-2 0 16,4-3-1-16,2-3-6 0,11-6-2 15,0-7-18-15,9-4-36 0,5-7-162 16,5-14-50-16</inkml:trace>
          <inkml:trace contextRef="#ctx0" brushRef="#br0" timeOffset="193.1868">53 11 643 0,'0'0'5'0,"0"0"-2"15,0 0 7-15,0 0-6 0,117-51-2 16,-52 38-4-16,3 2-12 0,2 5-98 16,4-1-165-16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2.6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C36540-34D9-4FE7-96C5-998F0B0BF696}" emma:medium="tactile" emma:mode="ink">
          <msink:context xmlns:msink="http://schemas.microsoft.com/ink/2010/main" type="writingRegion" rotatedBoundingBox="12537,7858 13080,7858 13080,7952 12537,7952">
            <msink:destinationLink direction="with" ref="{080F9CB6-E1B2-4D1A-BDFD-EAD082CF00BF}"/>
            <msink:destinationLink direction="with" ref="{FEEE3AB2-5A19-4D3A-8694-9F5A1D26C6B5}"/>
          </msink:context>
        </emma:interpretation>
      </emma:emma>
    </inkml:annotationXML>
    <inkml:traceGroup>
      <inkml:annotationXML>
        <emma:emma xmlns:emma="http://www.w3.org/2003/04/emma" version="1.0">
          <emma:interpretation id="{398912A1-3118-48B1-8550-492C1419E7A4}" emma:medium="tactile" emma:mode="ink">
            <msink:context xmlns:msink="http://schemas.microsoft.com/ink/2010/main" type="paragraph" rotatedBoundingBox="12537,7858 13080,7858 13080,7952 12537,7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A2686E-5EA0-47F8-A1B3-AB8480B412B9}" emma:medium="tactile" emma:mode="ink">
              <msink:context xmlns:msink="http://schemas.microsoft.com/ink/2010/main" type="line" rotatedBoundingBox="12537,7858 13080,7858 13080,7952 12537,7952"/>
            </emma:interpretation>
          </emma:emma>
        </inkml:annotationXML>
        <inkml:traceGroup>
          <inkml:annotationXML>
            <emma:emma xmlns:emma="http://www.w3.org/2003/04/emma" version="1.0">
              <emma:interpretation id="{FAA92493-8D2E-458D-B814-A94939F3384A}" emma:medium="tactile" emma:mode="ink">
                <msink:context xmlns:msink="http://schemas.microsoft.com/ink/2010/main" type="inkWord" rotatedBoundingBox="12537,7858 13080,7858 13080,7952 12537,7952">
                  <msink:destinationLink direction="with" ref="{1BDD4245-B311-4611-8D73-3BD166C04779}"/>
                </msink:context>
              </emma:interpretation>
              <emma:one-of disjunction-type="recognition" id="oneOf0">
                <emma:interpretation id="interp0" emma:lang="" emma:confidence="0.5">
                  <emma:literal>1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.</emma:literal>
                </emma:interpretation>
                <emma:interpretation id="interp4" emma:lang="" emma:confidence="0">
                  <emma:literal>Q</emma:literal>
                </emma:interpretation>
              </emma:one-of>
            </emma:emma>
          </inkml:annotationXML>
          <inkml:trace contextRef="#ctx0" brushRef="#br0">3577 480 668 0,'0'0'32'0,"0"0"5"16,0 0-5-16,0 0-14 0,0 0-4 16,0 0-5-16,0 0-3 0,138-16-4 15,-49 0-13-15,12-1-49 0,7-1-232 16,-1-9-34-16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6.6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281F1D6-DD17-41B5-BBFF-6B5670203BCF}" emma:medium="tactile" emma:mode="ink">
          <msink:context xmlns:msink="http://schemas.microsoft.com/ink/2010/main" type="inkDrawing" rotatedBoundingBox="4246,12019 4353,12529 4307,12539 4201,12029" semanticType="callout" shapeName="Other">
            <msink:sourceLink direction="with" ref="{080F9CB6-E1B2-4D1A-BDFD-EAD082CF00BF}"/>
            <msink:sourceLink direction="with" ref="{1C08736E-3F90-442C-B320-F878DF574F46}"/>
          </msink:context>
        </emma:interpretation>
      </emma:emma>
    </inkml:annotationXML>
    <inkml:trace contextRef="#ctx0" brushRef="#br0">0 0 624 0,'0'0'31'0,"0"0"7"0,0 0-1 0,0 0-8 15,0 0-15-15,0 0-11 0,0 0-7 0,0 0 0 16,0 0 2-16,0 0 1 0,42 62 3 16,-27-14 4-16,3-2-6 15,-4 6 4-15,-2-3-4 0,-3-2-2 16,-2-2 2-16,-1-2-4 0,-6-7-3 0,0-2-23 16,0-13-61-16,0-5-201 0,0-8-17 15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32.2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E7F3EEA-4592-49C0-B6C6-5734DC052C0D}" emma:medium="tactile" emma:mode="ink">
          <msink:context xmlns:msink="http://schemas.microsoft.com/ink/2010/main" type="writingRegion" rotatedBoundingBox="29096,3279 33453,5933 32883,6870 28526,4216"/>
        </emma:interpretation>
      </emma:emma>
    </inkml:annotationXML>
    <inkml:traceGroup>
      <inkml:annotationXML>
        <emma:emma xmlns:emma="http://www.w3.org/2003/04/emma" version="1.0">
          <emma:interpretation id="{9142ECD6-F4A5-4E75-919C-AFF701AAC843}" emma:medium="tactile" emma:mode="ink">
            <msink:context xmlns:msink="http://schemas.microsoft.com/ink/2010/main" type="paragraph" rotatedBoundingBox="29096,3279 33453,5933 32883,6870 28526,4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7A228-F7D0-41E9-8C2A-9C45014ABE31}" emma:medium="tactile" emma:mode="ink">
              <msink:context xmlns:msink="http://schemas.microsoft.com/ink/2010/main" type="line" rotatedBoundingBox="29096,3279 33453,5933 32883,6870 28526,4216"/>
            </emma:interpretation>
          </emma:emma>
        </inkml:annotationXML>
        <inkml:traceGroup>
          <inkml:annotationXML>
            <emma:emma xmlns:emma="http://www.w3.org/2003/04/emma" version="1.0">
              <emma:interpretation id="{DED18CD8-43DF-4177-8A38-B00CE9D57077}" emma:medium="tactile" emma:mode="ink">
                <msink:context xmlns:msink="http://schemas.microsoft.com/ink/2010/main" type="inkWord" rotatedBoundingBox="29096,3279 30230,3969 29659,4906 28526,421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10415-200 777 0,'0'0'17'15,"0"0"0"-15,0 0-3 0,0 0-6 16,143-85-7-16,-78 68-2 0,3 1-3 16,-2 5-8-16,-6 8-18 0,-4 3-40 15,-8 0-102-15,-9 3-141 0</inkml:trace>
          <inkml:trace contextRef="#ctx0" brushRef="#br0" timeOffset="875.9161">11184-460 336 0,'0'0'60'15,"0"0"-1"-15,0 0-11 0,0 0-18 16,0 0-7-16,0 0-10 0,0 0-2 16,0 0 0-16,0 0-3 0,0 0 3 0,10-109-1 15,17 98 3-15,8-2 1 0,2 4 0 16,3 3-1-16,-3 6-4 0,1 0-3 16,-7 2-5-16,-4 9-1 0,-10 0-1 15,-8 6-1-15,-5 4-1 0,-4 9 0 16,0 4 0-16,-6 0 2 0,-6-6 0 15,2-4 1-15,1-5 0 0,4-6-1 16,4-6 1-16,-2 10 0 0,3 2 0 16,7 5 1-16,8 9 2 0,9-4-1 15,3-2 1-15,2 0 1 0,0-3 1 0,-5 2 3 16,-6-11 2-16,-9-7 0 0,-9 7 0 16,-8 3-2-16,-20 10-4 0,-23 8-4 15,-20 1-14-15,-12-1-40 0,-12 1-211 16,4-3-46-16</inkml:trace>
          <inkml:trace contextRef="#ctx0" brushRef="#br0" timeOffset="-217.2902">10519-571 628 0,'0'0'1'0,"0"0"4"15,0 0 3-15,0 0 3 0,0 0 2 16,0 0-2-16,-22 145-1 0,22-85-4 16,3 4-2-16,3 0-3 0,3 0 1 15,-3-4-2-15,-2-4 1 0,1-10 1 16,-2-5-4-16,-2-15 4 0,-1-1-5 15,0-9 0-15,0-10 0 0,0 3-1 16,-6-9-2-16,-12-4-7 0,-4-20-4 16,-7-8-12-16,5-14-7 0,1-11-5 0,7-11 5 15,2-11 8-15,7-2 17 0,2-3 19 16,5 4 13-16,3 10 15 0,11 9 6 16,5 9 5-16,9 6-8 0,8 8-9 15,10 4-5-15,10 4-9 0,-1 6-5 16,3 6-7-16,-1 6-5 0,-2 4-3 0,-2 4-8 15,-5 4-33-15,-1 3-88 16,-10 11-166-16</inkml:trace>
        </inkml:traceGroup>
        <inkml:traceGroup>
          <inkml:annotationXML>
            <emma:emma xmlns:emma="http://www.w3.org/2003/04/emma" version="1.0">
              <emma:interpretation id="{C38E8B31-B492-4986-808E-8D453C54FB59}" emma:medium="tactile" emma:mode="ink">
                <msink:context xmlns:msink="http://schemas.microsoft.com/ink/2010/main" type="inkWord" rotatedBoundingBox="32074,6297 32086,6304 32077,6318 32065,6311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1458.2692">13652 1950 714 0,'0'0'-9'0,"0"0"6"16,0 0 2-16,0 0-10 15,0 0-7-15,0 0-14 0,0 0-52 0,0 0-188 16,0 0-12-16</inkml:trace>
        </inkml:traceGroup>
        <inkml:traceGroup>
          <inkml:annotationXML>
            <emma:emma xmlns:emma="http://www.w3.org/2003/04/emma" version="1.0">
              <emma:interpretation id="{BC641E2D-EB1A-410A-BB84-0B4ED1D6FCD1}" emma:medium="tactile" emma:mode="ink">
                <msink:context xmlns:msink="http://schemas.microsoft.com/ink/2010/main" type="inkWord" rotatedBoundingBox="32698,5946 33243,6279 32962,6740 32417,6407"/>
              </emma:interpretation>
              <emma:one-of disjunction-type="recognition" id="oneOf2">
                <emma:interpretation id="interp2" emma:lang="" emma:confidence="0.5">
                  <emma:literal>.</emma:literal>
                </emma:interpretation>
                <emma:interpretation id="interp3" emma:lang="" emma:confidence="0">
                  <emma:literal>/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-</emma:literal>
                </emma:interpretation>
                <emma:interpretation id="interp6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1671.4994">13999 2054 666 0,'0'0'4'0,"0"0"3"0,0 0-6 0,176-39 2 16,-96 20-4-16,6 4 2 0,5 0 1 16,-3 4-2-16,-6 1 0 0,-11 2 1 15,-14 0 2-15,-19 5 3 0,-17 0 6 0,-12 3 5 16,-9 0 0-16,0-2-1 15,0 2-6-15,3 0-7 0,-2 0-10 16,4 0-16-16,2 0-60 0,-2 0-215 16,1 5-16-16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38.5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A98885-C978-4454-91DB-ADEFA381ADC1}" emma:medium="tactile" emma:mode="ink">
          <msink:context xmlns:msink="http://schemas.microsoft.com/ink/2010/main" type="inkDrawing" rotatedBoundingBox="17992,5397 19905,5249 19910,5324 17998,5472" shapeName="Other"/>
        </emma:interpretation>
      </emma:emma>
    </inkml:annotationXML>
    <inkml:trace contextRef="#ctx0" brushRef="#br0">61 155 371 0,'0'0'74'0,"0"0"-10"0,0 0-14 16,0 0-11-16,0 0-12 0,0 0-10 15,0 0-7-15,0 0-4 0,0 0 0 16,-60-15 0-16,60 15 1 0,-2 0 1 16,2-1 2-16,0 1 1 0,0 0 1 0,0 0-2 15,0 0 1-15,5-2-1 0,2 2 2 16,16 0-2-16,5-3 0 0,4 0-1 16,7 2-2-16,3-6-1 0,2 1-6 15,5-3 4-15,5-2-6 0,10-1 4 16,2 1 0-16,6-2 0 0,5 1-2 15,2 1 2-15,5 0-2 0,2 2 0 16,4 2 1-16,2 1-1 0,0 3 0 16,1 3 0-16,0 0 0 0,-3-2 1 15,-1 2-1-15,-6 0 0 0,-8 0 0 0,-9 0 0 16,-9 0 0-16,-7 0 0 0,-20 0 0 16,-3 0 0-16,-9 0-1 0,-12 0 1 15,3 0-2-15,-9 0-2 0,0 0-15 16,0 0-27-16,2 0-82 0,-2 0-182 15,0 0 5-15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39.3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65D22DB-CB09-4821-9C81-5E6084E03FAE}" emma:medium="tactile" emma:mode="ink">
          <msink:context xmlns:msink="http://schemas.microsoft.com/ink/2010/main" type="inkDrawing" rotatedBoundingBox="17654,5887 21177,6125 21008,8623 17486,8385" semanticType="enclosure" shapeName="Other">
            <msink:destinationLink direction="with" ref="{9EA62BBF-65C7-4C62-9A4F-832F696B124E}"/>
          </msink:context>
        </emma:interpretation>
      </emma:emma>
    </inkml:annotationXML>
    <inkml:trace contextRef="#ctx0" brushRef="#br0">165 243 231 0,'0'0'43'0,"0"0"7"15,0 0-2-15,0 0-7 0,-117-9-11 16,101 9-2-16,6 0-1 0,1 0 3 15,9 0-4-15,-3 0-3 0,3 0-4 0,-1 0-6 16,-2 0-2-16,1 0 1 0,-1 0 0 16,2 0 4-16,1 0 0 15,0 0 2-15,1 0 0 0,25-3-2 16,9 2-1-16,16-4-1 0,4 0-2 0,4 2-1 16,7-5-1-16,8 0-3 0,5-3-2 15,4 2 0-15,10-2 0 0,7-2-3 16,3 3 2-16,4-5-2 0,0 2-1 15,4 4 0-15,-6 1-1 0,-3-1 1 16,-2 2-2-16,-10 4 0 0,-4-2 1 0,-8 2 0 16,-3 2 1-16,-3-1-1 0,-1-3 0 15,2 2-1-15,4-2 1 0,3-1 1 16,5-1-1-16,4-1 1 0,1 1-1 16,-1 0 0-16,-8 1 2 0,-10 1-2 15,-11 2 0-15,-12 0 0 0,-18 1 1 16,-12-1 0-16,-3 1-1 0,-6 2-1 15,0 0 0-15,0 0-1 0,-9 0 0 16,0 0-3-16,0 0-6 0,3 0-18 16,-3 0-24-16,0 0-57 0,0 0-189 0,-16 0-4 15</inkml:trace>
    <inkml:trace contextRef="#ctx0" brushRef="#br0" timeOffset="1284.5049">86 472 477 0,'0'0'48'0,"0"0"-12"0,0 0-9 0,0 0-11 16,0 0-6-16,0 0-4 16,0 0-3-16,0 0-1 0,0 0 0 0,0 0-1 15,-14 4 0-15,17 22 3 0,3 9-2 16,-3 3 0-16,-1 5 0 0,1 10 0 15,-2 5-1-15,2 3 1 0,2 4-2 16,-1 1 1-16,2-2 0 0,0-2-1 16,2-4-1-16,-2-1 2 0,-2-2 1 0,1-2-2 15,-5-1 4-15,0 2-4 0,0-6 2 16,0 1 1-16,0-1 0 0,-5-2 2 16,1 1 0-16,-1 0 1 0,4-4-2 15,-2 0 1-15,3-3-1 0,0 1 0 16,0-1-2-16,0-3 0 0,3-2 0 0,-2 1 0 15,-1-11-1-15,3 3 1 16,-3 1-1-16,0 1 2 0,0-1 0 16,0-2 0-16,0-10 2 0,0 1 0 15,2-1 4-15,1-1-1 0,1 0 4 0,2-5-3 16,0-1-1-16,3-2 0 0,0 0-2 16,2 0-1-16,-2-2 0 0,3-1-2 15,-2 1-1-15,5-2 0 0,5 3 0 16,6-1-1-16,2 5-1 0,2-5 1 15,3 3 1-15,3-4 0 0,2 0 2 0,5 0-1 16,9-5-1-16,0 0-1 0,5 0-1 16,3 0 0-16,1 0 1 0,0 0-1 15,-2 1 0-15,1 4 0 16,0-2-1-16,2 0 1 0,1-1 0 0,2 1 0 16,5-1 1-16,2-2-1 0,8 0 0 15,9 0 0-15,2-2 0 0,12-6 0 16,2 0-1-16,3-1 1 0,0 2-1 15,1 1 0-15,-6 3 1 0,-3 3-1 16,-7 0 0-16,-3 0 0 0,-6 0-1 0,-7 5 2 16,-2-1-1-16,-6 0 0 0,-3-1 1 15,-2 3-1-15,-4-4 0 0,1-1 1 16,-4 1 1-16,-2 1 0 0,-10 0-1 16,-3-2 0-16,-14 1-2 0,-1 0 2 15,-12-2 0-15,-6 0 1 0,0 3 1 16,-9-3 0-16,0 0 2 0,0 0 1 0,2 0 1 15,1 2 0-15,-2-2 0 16,2 0-1-16,-1 0 0 0,5 0-2 16,-1-2-1-16,-1-3-1 0,4-6 2 0,-7 5-2 15,2-13 0-15,-1-4 0 0,-3-5-5 16,0-9 4-16,-4 2-4 0,-7 2 4 16,-1-3 1-16,1 2 0 0,1-1-1 15,1-1 2-15,0-1-2 0,1 1 0 16,2-5 1-16,0 3-1 0,2-7 1 0,-1 2-1 15,-2-6 0-15,1 0-2 16,-2-1 2-16,2 4-2 0,0-4 1 16,-1 3 1-16,-2 2 0 0,1 1 0 15,-1-1-3-15,0 2 3 0,-4-6-3 0,-1 2 4 16,-4-3 0-16,2-1-1 0,-3-2 1 16,0-3-1-16,-2-6 2 0,4-2-2 15,1-1 1-15,4-2 0 0,0 2 1 16,6 4-2-16,1 7 1 0,1 2-1 15,-1 9 3-15,1 1-2 0,-2 4 2 0,-2 0-1 16,-1 5-4-16,-1 0 4 0,-4 3-7 16,-1 5 2-16,-4 1 1 0,-4 3-5 15,-3 1-1-15,-5 3-8 16,-4 2-15-16,-7 0-24 0,-4 5-50 0,-6 1-149 16,-5-4-47-16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42.0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B3975EB-4641-4A01-B6A7-0DADC553BDE9}" emma:medium="tactile" emma:mode="ink">
          <msink:context xmlns:msink="http://schemas.microsoft.com/ink/2010/main" type="inkDrawing" rotatedBoundingBox="17570,7519 20700,7324 20702,7358 17572,7553" shapeName="Other"/>
        </emma:interpretation>
      </emma:emma>
    </inkml:annotationXML>
    <inkml:trace contextRef="#ctx0" brushRef="#br0">50 187 376 0,'0'0'56'0,"0"0"5"0,0 0-4 16,0 0-15-16,0 0-16 0,0 0-12 15,0 0-5-15,0 0 4 0,0 0 3 16,0 0 1-16,-50-7-2 0,79 7-3 0,11 4-2 16,0-4-2-16,0 2-1 0,2-2-1 15,-1 0-2-15,4 0 0 0,3 0 2 16,0 0-2-16,3 0 2 0,5-2-2 16,4-3-2-16,2 0 1 0,1-1-2 15,3 1 0-15,0-1 1 0,0 1-1 16,0-1 0-16,1-1 0 0,2 0 0 15,1 1 2-15,3 0-3 0,0-2 3 16,2 0-2-16,-4 0-1 0,-3 5 2 16,-4-2-3-16,-2 0 1 0,-3 5-1 0,-4 0 0 15,-2 0 1-15,-4 0 0 0,-2 0-2 16,-6 0-1-16,4 0 3 0,-2 0-2 16,4 0 4-16,4-1 0 0,3-2-2 15,5-1 1-15,-1 0 1 0,4-3-4 16,0 3 2-16,1-3 2 0,0 1-2 15,-1-2 2-15,-1 2-1 0,-1 1-1 0,1 0 1 16,-4 2 0-16,-5-2 0 16,-4 1 1-16,-3 2-4 0,-14-1 2 15,-4 2 1-15,-9-2-1 0,-12 3 0 0,3 0 0 16,-9 0-3-16,0 0 3 0,0 0 2 16,1 0-3-16,11 0 1 0,2 0-13 15,1 3-32-15,-2 3-168 0,-5-6-102 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41.34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A62BBF-65C7-4C62-9A4F-832F696B124E}" emma:medium="tactile" emma:mode="ink">
          <msink:context xmlns:msink="http://schemas.microsoft.com/ink/2010/main" type="inkDrawing" rotatedBoundingBox="19337,6299 19455,8436 19409,8439 19291,6302" semanticType="callout" shapeName="Other">
            <msink:sourceLink direction="with" ref="{165D22DB-CB09-4821-9C81-5E6084E03FAE}"/>
          </msink:context>
        </emma:interpretation>
      </emma:emma>
    </inkml:annotationXML>
    <inkml:trace contextRef="#ctx0" brushRef="#br0">7 29 539 0,'0'0'42'0,"0"0"-4"0,0 0-14 16,0 0-9-16,0 0-5 16,0 0-5-16,0 0-3 0,0 0-3 15,0 0-2-15,-8-29-1 0,8 29 2 0,0 0 2 16,0 2 3-16,0 18 2 0,0 12 5 16,5 13-4-16,-2 6 6 0,1 6-2 15,-2 6-4-15,1 3 3 0,-2 4-7 16,4-2 2-16,1 1 0 0,1-5 0 15,2-2-1-15,0-7 1 0,-1-4-1 0,1-2 1 16,-2-5-2-16,2 0 1 16,-4 0 2-16,-2 0-4 0,1 0 3 0,-1 0-4 15,-1 0 0-15,1 4 1 16,-2-4 0-16,-1 1 0 0,3 0-1 0,-3 0 0 16,2 1 0-16,-2-2 1 0,0-1-1 15,0 1 1-15,0 0-1 0,0-4 1 16,0-2-1-16,0-1 1 0,0-1 0 15,-2 0 1-15,-1-12-1 0,3 1 3 16,0 5-2-16,0-4 4 0,0 10-5 0,0-12 3 16,0 0-1-16,0 0 1 0,0-7 2 15,3 9-5-15,-1-8 5 0,-2-3-6 16,3 2 2-16,-3-8-1 0,1-1 0 16,-1-8 0-16,0 0-1 0,0 0 1 15,0 3-2-15,3-1 1 0,-3 0-6 16,0 8-16-16,0 3-44 0,0-2-220 15,0-5-43-15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38.8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6538FEF-122C-4A95-A7A2-A63D4E558FAC}" emma:medium="tactile" emma:mode="ink">
          <msink:context xmlns:msink="http://schemas.microsoft.com/ink/2010/main" type="inkDrawing" rotatedBoundingBox="3326,11047 14516,10758 14520,10914 3330,11203" shapeName="Other"/>
        </emma:interpretation>
      </emma:emma>
    </inkml:annotationXML>
    <inkml:trace contextRef="#ctx0" brushRef="#br0">-3 334 394 0,'0'0'-4'0,"0"0"3"16,0 0 8-16,0 0-1 0,0 0 0 0,0 0 2 15,0 0 5-15,0 0 3 0,0 0-1 16,0 0 3-16,-18 3-3 0,18-3 2 16,0 0-1-16,0 0 1 15,6 0 1-15,17 0-4 0,14 0-1 0,11 0-3 16,2-3 0-16,4 1-3 0,6 0 0 16,2 0-1-16,13 2-1 0,0-2-1 15,5-1 0-15,1-1-1 0,8 2 1 16,1-5 0-16,5 3 1 0,4-3 1 15,4-2 0-15,9 0 0 0,4 1-1 0,8-1-1 16,9-2 0-16,3-2-2 0,3 2 1 16,5 1-3-16,-1 1 0 0,-6 3 0 15,4-1 0-15,-9 1 1 16,4 1 0-16,-4 2 0 0,-3-2 1 0,-3 2-1 16,2 3-1-16,-9 0 0 0,-3 0 0 15,-4 3 0-15,-2 2 0 0,-2-2 0 16,7 2 0-16,-3 1 0 0,1 1 0 15,0-1 0-15,0 2 1 0,-1-5-1 16,-2 2 0-16,9-2 0 0,-2-3 1 0,5 5 0 16,-3-5 1-16,3 0-2 0,-4 0 0 15,4-5 0-15,0 0-1 0,-2-1 1 16,2 1 0-16,1 0-1 0,-1 3 2 16,1 2-1-16,-1-2 0 0,-3 0 0 15,1 2 0-15,-6 0 0 0,1 0 1 16,-3 0-1-16,0 0 1 0,-7 0-1 15,-1 0 0-15,-1 0 1 0,-1 0 1 16,-5 0-2-16,0 0 0 0,-2 0 0 16,-5 0 0-16,1 0 0 0,-7 0 0 0,0 0 0 15,-7-2 0-15,-2 2 1 0,-5-3 0 16,0 1-1-16,-9-2 0 0,-2-1 0 16,-5-1 1-16,-9-1 0 0,0-1 1 15,-1 5-1-15,-4-4 0 0,1 0-1 16,1-1 0-16,0-1 0 0,5 3 1 0,-1-3-1 15,2 1 1-15,4 0-1 0,0 3-1 16,4 2 1-16,1-2 0 16,3 0-1-16,-3 4 1 0,-1-2 0 15,-4 1 0-15,1-3 0 0,-2 4 0 0,0 1 0 16,-3 0 0-16,-1 0-1 0,-3-3 1 16,2 3 0-16,-2 0-1 0,-2-2 1 15,0 2 0-15,2 0 1 0,-7-2-1 16,1 2 0-16,-10-3 0 0,1 3 0 15,1 0 0-15,-11 0 1 0,10-1-1 0,-11 1 0 16,-1 0 0-16,1-3 0 0,1 3 0 16,13-2 1-16,-4-3-1 0,11 3 0 15,-1-2 0-15,3-1 1 16,2 2 0-16,5-2-1 0,6 2 0 0,1 1-2 16,0-1 2-16,7 1 0 0,-7 1 0 15,-2-4 1-15,-5 1-2 0,-15 1 1 16,-6 1 1-16,-9 0-1 0,-12 2 1 15,3 0 1-15,-9 0-1 0,0 0 0 16,0-2 0-16,0 2-2 0,5 0-1 0,-4 0-1 16,2 0-1-16,11-2-1 0,7 2-3 15,8 0-3-15,11 0-5 0,-5 0-7 16,-2 0-12-16,0 0-17 16,-11 4-19-16,2-2-52 0,-6 3-127 0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48.5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DEE544A-BBF2-4BB3-93EC-7A8844184E2C}" emma:medium="tactile" emma:mode="ink">
          <msink:context xmlns:msink="http://schemas.microsoft.com/ink/2010/main" type="inkDrawing" rotatedBoundingBox="19306,9333 19401,11219 19356,11222 19261,9335" semanticType="10" shapeName="Other">
            <msink:destinationLink direction="with" ref="{80D6F652-1C47-4A15-B1C2-3495E9F0DB89}"/>
            <msink:destinationLink direction="with" ref="{68AD4DDB-13CC-46A4-A346-2A23C2C14610}"/>
          </msink:context>
        </emma:interpretation>
      </emma:emma>
    </inkml:annotationXML>
    <inkml:trace contextRef="#ctx0" brushRef="#br0">23 202 203 0,'0'0'41'16,"0"0"1"-16,0 0-6 0,0 0-9 16,0 0-6-16,0 0-4 0,-22-113 0 15,22 98 3-15,0 6-1 0,0-5 1 0,0 4 1 16,0 1 1-16,0 2 2 0,0 7-1 16,0-2-4-16,0 2-2 0,0-2-5 15,0 0-3-15,0-1 0 0,0 2 0 16,0-2 2-16,0 1-1 0,0 0-1 15,0-1-2-15,0 2-2 0,0-2-4 0,0 1 0 16,0 0-1-16,0 2-3 0,0-2-1 16,0 2-1-16,0-2-3 0,0 2 4 15,0 0 4-15,0 0-1 16,0 2 2-16,0 8 0 0,0 10-1 0,0 9 1 16,0-11 1-16,0 13 0 0,0-4 0 15,0-1 0-15,0-1 0 0,0 3 1 16,0-3-2-16,0 2 0 0,0 8-1 15,1-5 2-15,4-1-1 0,-1 3 2 16,1-3 0-16,-2 3 1 0,1-1-1 0,-2 1 1 16,-1 3-1-16,-1 0 0 0,0 2 0 15,0-1 0-15,0 0-1 0,0 0-1 16,0-2-1-16,0 1 1 16,0-12-1-16,0 3 2 0,0 1 4 0,5-1-5 15,-1 10 4-15,1-5-5 0,-2-9 1 16,-2 1 1-16,2 5 0 0,-3 2 1 15,2 8 0-15,-2 2 0 0,0 0 0 16,0 1 1-16,0 5-2 0,0-1 1 16,3 1-1-16,1-3 2 0,-1 3 0 0,2-6 1 15,-1-5-2-15,-1-11 0 0,2 3-1 16,-4-1 0-16,2 4 3 0,-1 6 1 16,1 1 1-16,-2-5 1 0,2-8-3 15,-1-2 1-15,1-4-3 0,-2-4 2 16,1 3-3-16,-2-10 0 0,3 2 3 0,-3-3-4 15,1 0-1-15,2 1-2 16,-1 2-2-16,-2-9 3 0,0 0-1 16,0 0-4-16,0 0-14 0,0 1-19 15,-2-1-32-15,-16-1-76 0,-6-10-150 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0.3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E1A27D7-1116-4447-B3B9-92CF358E2951}" emma:medium="tactile" emma:mode="ink">
          <msink:context xmlns:msink="http://schemas.microsoft.com/ink/2010/main" type="inkDrawing" rotatedBoundingBox="17110,12175 22573,12153 22588,15764 17125,15786" semanticType="enclosure" shapeName="Other">
            <msink:destinationLink direction="with" ref="{8AC03882-2892-4572-8908-8C6A283252E3}"/>
          </msink:context>
        </emma:interpretation>
      </emma:emma>
    </inkml:annotationXML>
    <inkml:trace contextRef="#ctx0" brushRef="#br0">70 298 193 0,'0'0'44'0,"0"0"-6"0,0 0-6 0,0 0-2 16,0 0 3-16,0 0-1 0,0 0-2 15,0 0 0-15,0 0-3 0,-46-8-1 16,44 8-2-16,-1-2-5 0,2 2-3 16,-2 0-3-16,1-1-2 0,-1 1-1 15,2 0-2-15,-2 0-2 0,1-3 0 16,-1 3 0-16,2 0-2 0,1 0 2 15,0 0 4-15,0 0 1 0,0 0 2 16,18 0-3-16,7 0-3 0,11 0-1 16,-1 0-2-16,6 0-3 0,1 0 2 0,1-2-2 15,5 2 0-15,2 0 0 0,3-2 0 16,-1-1 1-16,10 2 0 0,3-4 1 16,2 0 0-16,7-1 0 0,1-2 0 15,-3 0 0-15,3 0 0 0,-2 0-1 16,-3 2-1-16,-4 0 0 0,-1-1-1 0,-8 0 1 15,-4 1 0-15,-7 1-1 16,-1 4 1-16,-4-1-1 0,0-3 1 16,-7 2 0-16,4-2 0 0,-2 2 0 15,1 0 0-15,3-2 0 0,2 3 0 0,0-2-1 16,1 0 2-16,2 0-1 0,2-1 0 16,-2 0 0-16,5 1 0 0,-2 0-1 15,0 0 1-15,2-1-1 0,-2 0 0 16,-2 5 0-16,-2 0 0 0,-2-3 0 15,-3 3 1-15,2 0-1 0,-4 0 0 0,1 0 0 16,-4 0-1-16,2 0 1 0,-1 0 0 16,1 0 1-16,2 0-1 0,4 0 0 15,1 0 0-15,6 0 0 16,2-5 0-16,4 2-1 0,2-2 4 0,2-1-3 16,4 1 0-16,0-1 1 0,3 0-2 15,4 1 2-15,0 1 1 0,5 0 0 16,7 1 2-16,3-1 0 0,8-1 1 15,8 2 2-15,6-5-5 0,-2 2 4 16,-3-4-5-16,-5 4 0 0,-9 2 0 0,-6 0 0 16,-9-1 0-16,-7 0 0 0,-6 4 1 15,-10-2-2-15,-5 3 1 0,-16 0-2 16,-13 0-1-16,-7 0-1 16,-9 0-10-16,0 0-24 0,0 0-55 0,0 0-190 15,-19 0-28-15</inkml:trace>
    <inkml:trace contextRef="#ctx0" brushRef="#br0" timeOffset="1443.8919">46 573 372 0,'0'0'62'0,"0"0"-3"15,0 0-17-15,0 0-21 0,0 0-12 16,0 0-4-16,0 0-1 0,0 0-3 15,0 0 2-15,0 0 0 0,5 0 1 16,4 26 1-16,3 3 0 0,-3 4 0 0,3 1 2 16,-1 4-2-16,-1 1 0 0,-1 6 0 15,0 3 1-15,2 9 4 0,-4 7-4 16,-2 6 1-16,-4 3-3 0,2 0-3 16,-3-1 0-16,0-3-1 0,0-4 3 15,0-1 0-15,0-2 0 0,0 0-1 16,0-5 2-16,0-1-1 0,0-2 3 15,0-3-1-15,2 0 0 0,2 3 3 16,-1-1-5-16,-1-4 4 0,-1 4-5 16,2 1-1-16,-1-3 1 0,2 1-1 0,1 1 0 15,-1 0-1-15,1 1 2 0,-1-4-2 16,-1 3 1-16,0-4 0 0,0-2-1 16,-1-6 0-16,1-6 1 0,-2-8-2 15,2 0 2-15,-3-3-1 0,2-7 2 16,1 11-2-16,-3-11 1 0,0 1 1 0,0 7-2 15,0 2 0-15,0 6 0 16,0-2 5-16,-3-2-4 0,-2-7 6 16,4 3-7-16,-2-10 1 0,1 4 0 15,-1-2-1-15,3 2 2 0,0-1-1 0,0-12-2 16,0 9 2-16,0-4 0 0,0-3 1 16,0 6 2-16,0-4-3 0,5 3 0 15,-1 2-1-15,1 1-1 0,-1-3 2 16,1 3 1-16,2-1-1 0,-5-3 0 15,4 4 1-15,-2-2-5 0,1-1 2 0,-2-7 1 16,3 7 0-16,-3-5 1 0,-2-1 0 16,4 8-1-16,-2-8 2 0,0 3-2 15,1 4 1-15,1-3-1 0,2 1 2 16,-1-2 1-16,3 1 0 0,0-3 1 16,1 2-2-16,0-2 0 0,-1 2-1 15,2-1-1-15,-2-2 1 0,3 5-1 16,-5-1-1-16,5-2 1 0,-3 1-1 15,2 1 1-15,-2-1 0 0,1-2 0 16,-1 3 2-16,-4-5 0 0,5-1 0 0,-2 0 0 16,-2-3 1-16,7 4 0 0,-7-3 0 15,2-1 1-15,5 2-2 16,-7-2-1-16,8 1 1 0,0 2 0 16,1-4 0-16,0 4 3 0,3-3-4 0,7 1 0 15,-8-1-1-15,11-2 0 0,1 0 2 16,-1 0 0-16,10 0 0 0,0 0 0 15,-1 0-1-15,7-7 2 0,2 2-3 16,5 1 0-16,5-3 0 0,3-2 0 16,5 1 0-16,0-2 0 0,2 0 0 0,3 0 0 15,-2 0 0-15,4 1 0 0,0-2 0 16,2 0 1-16,3-1 1 0,-1 1-1 16,1-4 0-16,4 4-1 0,-3-1 0 15,2-2 0-15,-2 2 1 0,1-1-1 16,-1 2 0-16,-2 2 0 0,0 1 0 0,0-1-1 15,-4 3 1-15,0 0 1 16,-5-2-1-16,-1 2 0 0,-2 0 0 16,-2-4-1-16,4 3 1 0,3 1 1 15,2 0 0-15,6-4-1 0,2 5 0 0,0-4-1 16,5 1 0-16,-2-3 1 0,-2 3 0 16,-3-1 1-16,-4 0-2 0,-3 3 0 15,-6-1 1-15,2 1-1 0,-5 1 1 16,-6 1 0-16,2-1 0 0,-1-1 0 15,-1 1 0-15,5-2 0 0,3 1 0 0,4-3 0 16,4 3-1-16,3-1 1 0,0 3 0 16,-1-3 0-16,-1 3 0 0,-5-2 0 15,-1 3 0-15,-4-2 0 16,-3 2 0-16,-6 3 0 0,-5 0 1 0,-4 0-1 16,-14 0 1-16,0 0 0 0,-8 0 0 15,-2 0-1-15,1 0 0 0,-2 0 0 16,0 0 0-16,-12 0 0 0,3 0 0 15,-9 0 0-15,0 0-1 0,0 0 1 16,1 0-4-16,2 0-5 0,-1 0-24 0,-2 0-73 16,0-8-204-16,0-12-17 0</inkml:trace>
    <inkml:trace contextRef="#ctx0" brushRef="#br0" timeOffset="2512.1836">4504 118 259 0,'0'0'55'16,"0"0"6"-16,0 0-11 0,0 0-12 15,0 0-4-15,0 0-5 0,0 0 0 16,0 0-5-16,0 0-6 0,0 0-6 15,12-41-7-15,-12 38-2 0,1 3-1 16,5 0 0-16,3 16 0 0,3 9 2 0,3 7-2 16,-1 1 2-16,0 4 0 0,-2 1 0 15,4 0 1-15,1 2 0 0,1-3 0 16,1 1 0-16,2 0 0 0,-1 1-2 16,-1 2 1-16,-1-3 0 0,-1 5 0 15,-4-2-1-15,-1 2-1 0,-1-5-1 16,-2 3-1-16,0-3 0 0,0 0 2 15,-1 3-2-15,1-1 1 0,3 1 5 16,0 2-6-16,1-1 5 0,1-1-4 16,-1-1 0-16,1-4 1 0,-4 0 1 0,4-1-1 15,-1-2 0-15,-2 0 0 0,-2-3-1 16,0 4 2-16,0-2-2 0,-3 0 1 16,0 0 0-16,1 4-1 0,-2-2-1 15,1 3 2-15,-1-1-2 0,-1 0 0 16,1 0 0-16,-1-3 2 0,2-3-2 0,2 2 1 15,-2-1 0-15,1-4-1 0,-4-7 1 16,5 1 0-16,-2 2-1 16,1 0 1-16,4 8 4 0,-2-2-5 15,0-1 5-15,-3-8-4 0,1 3-1 0,-1-2 1 16,-1-5-1-16,4 7 1 0,-3 1-2 16,1-3 1-16,-2 3 0 0,1-3 0 15,-2 3-1-15,2 1 2 0,2 5-1 16,-2-1 0-16,0 2 0 0,1 0-1 15,-1 4 1-15,3 3 1 0,1 1-2 0,0 4 0 16,4-2-1-16,-1 1 3 0,1-1-1 16,-1-2 1-16,-2 1-2 15,2-6 1-15,-2 2-1 0,2-1 1 16,-2 2 4-16,1-3-3 0,-5 4 7 0,5 0-3 16,-3-3 1-16,0 0 2 0,-1-2-2 15,1-2 1-15,-2-1 1 0,-1-12-3 16,2 4-1-16,-5-1 1 0,1-8-2 15,4 11 1-15,-6-12-1 0,1 7 0 16,-2-3-1-16,-1-2 0 0,0 4-2 0,0-4 0 16,0 2 0-16,-4-3 0 0,-1 0 1 15,-4-5-1-15,3 1-1 0,-12-9-8 16,-11 0-9-16,-8-6-12 0,-10-14-12 16,-1 0-2-16,-3-3 6 0,3 6-3 15,-3 7-26-15,-2 1-133 0,-7 1-75 0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2:52.4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BDD4245-B311-4611-8D73-3BD166C04779}" emma:medium="tactile" emma:mode="ink">
          <msink:context xmlns:msink="http://schemas.microsoft.com/ink/2010/main" type="inkDrawing" rotatedBoundingBox="12535,7219 12699,7845 12366,7932 12202,7307" semanticType="callout" shapeName="Other">
            <msink:sourceLink direction="with" ref="{FAA92493-8D2E-458D-B814-A94939F3384A}"/>
          </msink:context>
        </emma:interpretation>
      </emma:emma>
    </inkml:annotationXML>
    <inkml:trace contextRef="#ctx0" brushRef="#br0">3347 197 497 0,'0'0'22'15,"0"0"6"-15,0 0 4 0,0 0-5 16,0 0-8-16,0 0-5 0,0 0-1 0,0 0 1 16,0 0-3-16,-10-2-1 0,10-8-2 15,1-3-3-15,8-6 0 0,9-6 0 16,-4-2-2-16,1-1-1 0,0-3 0 16,3-1 0-16,0-4 0 0,-3-4-3 15,3 2 3-15,-3 4-2 0,-2 0 2 16,-2 9 1-16,-1 6 0 0,-2 5 1 15,-7 8 3-15,4 1 0 0,-5 5 0 16,0-2-1-16,0 2-2 0,3 0-5 16,-2 0 1-16,7 0-2 0,0 16 2 0,4 13 5 15,3 11-4-15,3 8 4 0,-3 1-4 16,3 2 0-16,-5-2 1 0,-1 3-2 16,0-4 0-16,-3-2-1 0,-3-3 1 15,3-3-1-15,-4-14 2 0,-1-1-2 16,-2-7 2-16,-2-10-3 0,3 1-2 15,-3-9-5-15,0 0-15 0,0 0-17 0,0 8-32 16,0 1-80-16,0 0-129 16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5.4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AC03882-2892-4572-8908-8C6A283252E3}" emma:medium="tactile" emma:mode="ink">
          <msink:context xmlns:msink="http://schemas.microsoft.com/ink/2010/main" type="inkDrawing" rotatedBoundingBox="19730,12329 20172,15529 20060,15544 19618,12345" semanticType="callout" shapeName="Other">
            <msink:sourceLink direction="with" ref="{0E1A27D7-1116-4447-B3B9-92CF358E2951}"/>
          </msink:context>
        </emma:interpretation>
      </emma:emma>
    </inkml:annotationXML>
    <inkml:trace contextRef="#ctx0" brushRef="#br0">0 53 202 0,'0'0'14'0,"0"0"8"0,0 0 2 16,0 0-1-16,0 0-3 0,0 0-3 0,0 0 2 15,0 0 0-15,0 0-1 0,19-53-2 16,-10 66-3-16,2 4-1 0,-6-3-1 16,4 6-1-16,-5-7-1 0,-1 3-1 15,2-2 0-15,-4 2 2 0,2-1 3 16,-1 1 3-16,4 6 0 0,1 0 1 15,2 7-3-15,0-1-4 0,2 4-2 16,-1 3-2-16,2 5 0 0,-4 4 1 16,1 2-1-16,0 5-3 0,0 0 0 15,-5-1-2-15,1-1 1 0,-1 0-2 0,1-4 4 16,-4 0 2-16,4 2-1 0,-1-4 2 16,1 1-3-16,-1 1 0 0,2-3 0 15,3-2-1-15,0 3 1 0,0-3 0 16,0 3-1-16,0 0 0 0,1 2 0 15,-4 2-2-15,-2-2 4 0,2 2-1 0,-3-2 0 16,2 0 1-16,-4-2 0 0,2-3-2 16,-1 1 2-16,1 0-1 0,-3 3-2 15,1-3 4-15,-1 5-5 16,3-2 5-16,2-1-6 0,1-4 1 0,0-1 1 16,6 0-1-16,-2-5 2 0,1 3-2 15,2-4 2-15,-2 1-1 0,1-2 1 16,-3 2-1-16,0-2 1 0,-5 1-2 15,-1 0 0-15,2 4 0 0,-1-2 1 16,1 6-2-16,-1 0 1 0,1 3 0 0,-1-2-1 16,1-1 0-16,-1-3 1 0,1-1-1 15,-1 0 2-15,-2-2-1 0,1 1 2 16,-2 1 5-16,2 0-3 0,-3-8 6 16,2-2-5-16,-2 3 1 0,3-11 0 15,-2 10 1-15,-1-9-1 0,3-4-1 16,-3 3-1-16,0-12-1 0,2 3 0 15,-2-3 0-15,0 2-2 0,0 2 0 16,1-1-2-16,-1-2 0 0,0 1 1 16,0-1-1-16,3 2 0 0,-3-1-1 0,0 3 1 15,0 3-2-15,0 4 0 0,0-3-2 16,0 0-2-16,0-9-6 0,0 9-6 16,0-9-2-16,-3 0-5 0,2 1-4 15,-5-2-8-15,-6-3-43 0,-2-2-183 16,-7-11-27-16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6.5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7E3943F-33A3-4A7B-9F0D-79A737021476}" emma:medium="tactile" emma:mode="ink">
          <msink:context xmlns:msink="http://schemas.microsoft.com/ink/2010/main" type="inkDrawing" rotatedBoundingBox="17187,14223 22304,13756 22309,13816 17193,14283" shapeName="Other"/>
        </emma:interpretation>
      </emma:emma>
    </inkml:annotationXML>
    <inkml:trace contextRef="#ctx0" brushRef="#br0">33 512 271 0,'0'0'74'0,"0"0"-7"0,0 0-11 16,0 0-12-16,0 0-9 0,0 0-5 0,0 0-6 15,0 0-5-15,0 0-5 0,0 0-5 16,-20-3-1-16,20-2-5 0,-3 5 1 16,3 0 1-16,-2 0-3 0,2-1 1 15,-3 1-1-15,3 0-2 0,-1 0 2 16,1 0 1-16,-3 0 1 0,3 0 2 15,-2 0 0-15,2 0 1 0,0 0 3 0,0 0 2 16,0 0 2-16,2-2 0 0,21 2-1 16,5-5-2-16,14 2-3 15,0 0-1-15,0-2 0 0,2 3-4 0,-6 0 0 16,5 0 0-16,-2-1-1 0,-4 2 0 16,2-2 0-16,2 3 1 0,-2 0-1 15,0-2 0-15,3 2 1 0,3-2 1 16,3-2-2-16,4 1 0 0,2-3 0 15,1-1-3-15,5-2 2 0,-1 1-5 0,4-3 5 16,-1 0-4-16,0-1 3 0,-1 3 0 16,1 1-1-16,-2 2 2 15,-3 1-1-15,0 0 2 0,-1 4-2 0,-4-5 1 16,1 4 0-16,0 0-1 0,-4-1 0 16,-1 1 1-16,0 0 0 0,-1-2 0 15,4 0 0-15,0-1 0 0,2-1 0 16,0 0 0-16,2-2-1 0,-2 1 1 15,2 2 0-15,-5-5 0 0,4 3 0 16,-6 3 1-16,0-1-1 0,2 2 1 0,-5-2-2 16,2 0 0-16,2 1 0 0,-4 3-1 15,5-5 1-15,-2 5-1 0,0-3 0 16,2-2 1-16,-1 4 1 16,3-4-1-16,-1 1 0 0,0 0 1 0,-3-1-2 15,0 2 2-15,-1-1-1 0,-5 0 1 16,-3 1-1-16,-2 2-1 0,-1 0 1 15,-12 0-1-15,5 2 1 0,3 0 0 16,1 0 1-16,10 0-1 0,4 0 0 16,0 0 0-16,1-5 0 0,3 3 0 0,1-2 0 15,4-1 1-15,-2 2-1 0,2-5 0 16,1 0 0-16,0 0 1 16,3 2-1-16,0-1 1 0,-1 1 0 0,1 0 0 15,-3-1-2-15,3 1 1 0,-3-2 1 16,1 1 1-16,-1 3 0 0,-2-1 1 0,2 2 1 15,-1 0-1-15,0-3-1 16,-2-1 1-16,-2 3 0 0,3-1-1 16,-7 1-1-16,-6 0 0 0,-12 0 0 15,-12 1-2-15,-9 3-2 0,-3-6-8 0,1 1-33 16,-2-8-180-16,-4-7-109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26.8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C1EAD9E-47B0-46A1-9B13-CE4FAE573084}" emma:medium="tactile" emma:mode="ink">
          <msink:context xmlns:msink="http://schemas.microsoft.com/ink/2010/main" type="inkDrawing" rotatedBoundingBox="22579,7373 25965,7066 25968,7107 22583,7414" shapeName="Other"/>
        </emma:interpretation>
      </emma:emma>
    </inkml:annotationXML>
    <inkml:trace contextRef="#ctx0" brushRef="#br0">77 310 336 0,'0'0'38'16,"0"0"13"-16,0 0 4 0,0 0-12 15,0 0-15-15,0 0-9 0,0 0-4 16,0 0-1-16,0 0 1 0,0 0-2 0,-59-12-1 15,56 12 0-15,2-2 1 16,-2 2 1-16,1 0-2 0,-1 0 0 16,2 0-2-16,-2 0-2 0,3 0-1 15,-2 0-2-15,2 0 1 0,0 0 0 0,0 0 1 16,18 0 4-16,11 0-1 0,10 0-1 16,3 0 0-16,6 0-5 0,2 0-1 15,2 0-1-15,2-4 0 16,5-1-2-16,-2-5 0 0,2 4-4 0,4-5 3 15,-2 2-3-15,3 1 5 0,-3-1-1 16,4-1 0-16,-4 2 0 0,4 1 1 16,-6 3-1-16,2-1-1 0,1 3 2 15,1 0-1-15,-1 0-1 0,1-1 2 16,3 1-2-16,0 0 1 0,3-1 0 0,4-3-1 16,5 0 1-16,4-5 0 0,10 0 0 15,3-5 1-15,1 0-1 0,3 1 2 16,-1 2-2-16,0 1 0 0,-4-1 1 15,1 2-1-15,-3 3 1 0,0 1 2 16,-7 1 0-16,-5 1-1 0,-9 1 2 0,-5 0 0 16,-8 4 1-1,-2 0-1-15,-3 0 2 0,-7-1-2 0,-1 1-2 0,-7-2-1 16,-13-1-1-16,-1 3-1 0,-5 0-2 16,-10 0-6-16,1 0-39 0,-10 0-101 15,0-8-170-15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24.23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63C69F5-F313-452A-A3E8-0776D8DA6D32}" emma:medium="tactile" emma:mode="ink">
          <msink:context xmlns:msink="http://schemas.microsoft.com/ink/2010/main" type="inkDrawing" rotatedBoundingBox="22702,5439 26434,5954 26055,8699 22323,8185" hotPoints="25743,5770 25963,8057 22869,8355 22649,6068" semanticType="enclosure" shapeName="Rectangle">
            <msink:destinationLink direction="with" ref="{54C4331B-27C4-4490-A257-3001D9739E6E}"/>
          </msink:context>
        </emma:interpretation>
      </emma:emma>
    </inkml:annotationXML>
    <inkml:trace contextRef="#ctx0" brushRef="#br0">128 199 205 0,'0'0'48'15,"0"0"-12"-15,0 0-5 0,0 0-3 16,0 0-1-16,0 0 0 0,0 0-7 15,0 0-6-15,0 0-5 0,-21 0-4 16,18 0 0-16,2 0-2 0,-9 0 1 0,1 0 1 16,0 0-1-16,-4 0 1 0,7 0 0 15,0 0 4-15,-2 0 5 0,-1 0 2 16,3 1 5-16,0-1-1 0,-1 3-5 16,7-3 0-16,-2 0-3 0,2 0-1 15,-3 0-2-15,2 0 0 0,-2 0-1 16,1 0 1-16,2 0-1 0,-3 0 2 15,3 5-2-15,-1-5-1 0,1 0-1 16,0 0 0-16,0 0 0 0,0 0 3 16,1 2-1-16,16 2-1 0,7 2-2 0,9 1 1 15,0-3-2-15,2 0 0 0,2 1-2 16,5-3 0-16,0 0 1 0,5-2 0 16,0 0 1-16,1-2-2 0,0-2 0 15,-2-3 0-15,-2 1 0 0,-2 0 0 16,-1-2-1-16,-4 0 1 0,2 5-1 15,2-5 0-15,-2 2 0 0,3 1 1 16,0-2-1-16,2 3-1 0,1-3 0 16,3 3-1-16,0-1 1 0,3 0 1 15,-3 2 0-15,-1-2-1 0,0 0 0 0,-5 4 0 16,1-4 0-16,1 0 0 0,-2 2 0 16,0 3 1-16,0-2-1 0,-1-2 0 15,-2-1 0-15,0-1 0 0,1 2 0 16,3-1 1-16,-4 3 0 0,3 1 0 15,-3-4 0-15,-2 2 1 0,1 0 0 0,0 0 2 16,-5-2 1-16,0 0 1 0,0 2 0 16,3-1-1-16,-2-3 0 15,3-1 1-15,-3 5-1 0,4-4 0 0,-2 3-1 16,-2-1-1-16,2-1 0 0,-11 1-2 16,-1 0 1-16,-6 2-2 0,0-1 1 15,-3 3-1-15,-9-2 1 0,3 3-1 16,-9 0-1-16,0-1-2 0,0 1-4 15,3 0-13-15,-3 0-20 0,0 0-33 16,0 0-113-16,-14 0-126 0</inkml:trace>
    <inkml:trace contextRef="#ctx0" brushRef="#br0" timeOffset="2238.8349">-317 469 480 0,'0'0'38'16,"0"0"8"-16,0 0-3 0,0 0-12 15,0 0-16-15,0 0-10 0,0 0-3 16,0 0-4-16,0 0 0 0,0 0 2 15,-10-59 0-15,25 59-1 0,4 10 3 0,5 7 1 16,-4 4 0-16,-2 6 1 0,-3 6 3 16,1 3-5-16,-5 5 5 15,-1 5-4-15,2 4 1 0,-6 4 1 0,2 3-1 16,-4 1-1-16,-1 2-4 0,-3 0 1 16,0-5 0-16,0 0 1 0,0-5-1 15,0-3 1-15,0-5-2 0,0-2 1 16,0 0-1-16,0-5 2 0,-3 6-1 15,0-3 2-15,-1 5 4 0,2 0-6 16,-1 2 3-16,2-1-4 0,-2 3 0 0,-2-4 2 16,1 4 0-16,-2 1-1 0,0 0 1 15,1 4-1-15,1-1 0 16,-1-3 1-16,-2 0-2 0,2 1 3 16,-1-6 0-16,2 0 1 0,2-13-1 0,-1 2 1 15,3-6-2-15,0-9 2 0,0 8-1 0,0-11 2 16,5-1 0-16,1 1-1 15,1-3 0-15,4 6 1 0,-2-9 0 16,6 8 1-16,-2-3-1 0,-1-5 2 16,8 4-1-16,-3-2 0 0,4-2 1 15,7 1 1-15,1 0-4 0,1-6 2 0,3 2-2 16,4-1-1-16,6 0-2 0,3-4 1 16,5 1-1-16,0-1 0 0,3 0 1 15,1 2-1-15,-1-2 0 0,1 0 0 16,2 3 0-16,4-3 0 0,0 0 0 0,5 0 0 15,5 0 0-15,4 0 1 0,5-5-1 16,1 0 0-16,5-1 0 16,2-3-1-16,3 0 1 0,2-2-1 15,2 3 1-15,2-3 0 0,4 1 0 0,1-1 1 16,-1 0-1-16,-2 3 0 0,-4 0 0 16,-2-1 1-16,-7 1-1 0,-4 1 0 15,-8 3-1-15,-3-3 0 0,-2 3 0 16,-4-1 1-16,-4 4 0 0,1-1-1 15,-5-1 0-15,-1-2 0 0,-8 4 0 0,-6-1 1 16,-3-1 1-16,-1 1-1 16,-11 0 1-16,-3 0-1 0,0-3 1 0,-9 1 0 15,10-2 2-15,-13 1-1 16,0 0 1-16,0-1-1 0,0 0 0 0,-1-1 1 16,-7 2-1-16,5-4 1 0,-4 5 0 15,1-10 0-15,1 3-1 0,-2-7 0 16,-1 3-1-16,-2-2 0 0,1-6 0 15,-3-3-2-15,0 2 2 0,0-1-1 16,-8-3 2-16,-1 4-1 0,-1-10-1 0,-4 4 1 16,4 4 0-16,-4-3-1 0,1 1 2 15,-1-2-1-15,2-1 0 0,-1 1-1 16,-1-2 1-16,1 3-1 0,2 3 0 16,-1 0 0-16,2-4 1 0,-1 3-1 15,2-5-4-15,0-2 5 0,0-2-5 0,3-4 4 16,-2-4 0-16,-1-1-1 15,3-9 0-15,-3-1-1 0,0-1 2 16,0 1-1-16,2 1 3 0,-1 2-2 16,4 6 1-16,-1 2 0 0,1 4 1 0,-1 2-1 15,1 6 1-15,-2-3 0 0,1 5 0 16,-1-4-1-16,-3 4 0 0,0-3 0 16,-4-2-5-16,-2 3 2 0,-3-7-2 15,-5 3 2-15,-2 1 2 0,-7-3 1 16,-3 4-1-16,-1-2-1 0,-1-1 1 0,-1 2-2 15,-4 1 1-15,1 6-1 16,-8 3-2-16,-4 5-3 0,-7 12-9 16,-11 5-13-16,-7 3-20 0,-9 14-37 15,-5 5-135-15,-2 9-83 0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10:26.4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4C4331B-27C4-4490-A257-3001D9739E6E}" emma:medium="tactile" emma:mode="ink">
          <msink:context xmlns:msink="http://schemas.microsoft.com/ink/2010/main" type="inkDrawing" rotatedBoundingBox="24307,6023 24540,8445 24450,8454 24217,6032" semanticType="callout" shapeName="Other">
            <msink:sourceLink direction="with" ref="{D63C69F5-F313-452A-A3E8-0776D8DA6D32}"/>
          </msink:context>
        </emma:interpretation>
      </emma:emma>
    </inkml:annotationXML>
    <inkml:trace contextRef="#ctx0" brushRef="#br0">43 0 406 0,'0'0'61'0,"0"0"-2"15,0 0-20-15,0 0-16 0,0 0-15 16,0 0-7-16,0 0-2 0,0 0 0 16,0 0 2-16,-42 3-2 0,41 15 2 15,-2 10-1-15,3-1 2 0,0 1 1 16,3 8 3-16,1-3-1 0,2 3 3 0,2 2 3 15,-2-1-3-15,0 4 2 16,1 6-6-16,-1 2 1 0,-1 3-3 16,-2 4-2-16,-2 1 4 0,2 3-3 0,-1 0 0 15,1-1 0-15,-3 3 0 0,1-2 0 16,-1-2 2-16,2-2-1 0,1-3 2 16,-3-2-2-16,1-6 2 0,2 0-2 15,-1-2 3-15,1-2 2 0,1 0-3 16,1-3 6-16,1 2-4 0,3 3 0 0,0-4 0 15,0 4-3-15,2-2 2 16,-1 6-3-16,2 1 1 0,-3 4-2 16,2 0 0-16,-5 1-1 0,3-4 1 15,-5-3-1-15,1-2 2 0,-1 1-1 0,-1-1 3 16,-1-1 2-16,-1 4 4 0,2 0 0 16,-1-4 3-16,1 1 0 0,-2-1-4 15,4-8 2-15,-2-9-5 0,1-1-2 16,-2-11-1-16,1-9-1 0,-2 4-1 15,-1-9 0-15,0 0 0 0,0 0 0 0,0 0-4 16,0 0-23-16,0-14-43 0,-13-19-164 16,-7-7-100-16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7.0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394963-1B9D-4D92-BEFB-25312E3D2D33}" emma:medium="tactile" emma:mode="ink">
          <msink:context xmlns:msink="http://schemas.microsoft.com/ink/2010/main" type="inkDrawing" rotatedBoundingBox="18136,13188 19129,12738 19261,13029 18268,13480" shapeName="Other"/>
        </emma:interpretation>
      </emma:emma>
    </inkml:annotationXML>
    <inkml:trace contextRef="#ctx0" brushRef="#br0">0 238 624 0,'0'0'-4'0,"0"0"8"15,0 0-1-15,0 0 1 0,0 0-4 16,0 0-2-16,81 143 4 0,-63-108-4 15,-6-13 4-15,-2-1 0 0,5-7 2 16,-6-6 7-16,14 0 6 0,3-8 5 16,7-3 1-16,13-19-3 0,5-6-2 15,6-8-5-15,8-4-2 0,3-8-8 0,5 2 1 16,3 0-8-16,-3 0 1 16,1 1-10-16,1 6-23 0,-4 2-59 0,-1 10-203 15,-6 1-8-15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1-09T03:08:57.4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961D78B-55A8-4082-969E-60F3FCB594F4}" emma:medium="tactile" emma:mode="ink">
          <msink:context xmlns:msink="http://schemas.microsoft.com/ink/2010/main" type="inkDrawing" rotatedBoundingBox="20595,13063 21493,12883 21543,13130 20644,13309" semanticType="callout" shapeName="Other"/>
        </emma:interpretation>
      </emma:emma>
    </inkml:annotationXML>
    <inkml:trace contextRef="#ctx0" brushRef="#br0">0 64 612 0,'0'0'0'16,"0"0"3"-16,0 0 1 0,0 0 0 15,0 0 4-15,30 119-4 0,-15-90 6 16,3-7 2-16,-4-6 8 0,5-6 3 16,5-3 4-16,9-6-5 0,13-1-1 0,2 0-4 15,9-8-1-15,9-7-4 0,9-7-9 16,5-3 1-16,-1-1-9 0,-2-4-4 16,-6-4-19-16,-7-2-37 0,-6-3-167 15,-10 6-90-15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88CA8-2693-4EAE-81D8-6DFA6A498FDC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51147-58A6-45A5-A7D0-60F9FD7475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45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51147-58A6-45A5-A7D0-60F9FD747590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76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50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75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3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95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99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36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39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86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02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78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40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DD862-E2B5-417D-A3D8-E5FD53A6207D}" type="datetimeFigureOut">
              <a:rPr lang="en-IN" smtClean="0"/>
              <a:t>09-11-2021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CA0DD-522A-42C6-B1C8-6DFCE7E705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3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21" Type="http://schemas.openxmlformats.org/officeDocument/2006/relationships/image" Target="../media/image20.emf"/><Relationship Id="rId42" Type="http://schemas.openxmlformats.org/officeDocument/2006/relationships/customXml" Target="../ink/ink23.xml"/><Relationship Id="rId47" Type="http://schemas.openxmlformats.org/officeDocument/2006/relationships/image" Target="../media/image33.emf"/><Relationship Id="rId63" Type="http://schemas.openxmlformats.org/officeDocument/2006/relationships/image" Target="../media/image41.emf"/><Relationship Id="rId68" Type="http://schemas.openxmlformats.org/officeDocument/2006/relationships/customXml" Target="../ink/ink36.xml"/><Relationship Id="rId84" Type="http://schemas.openxmlformats.org/officeDocument/2006/relationships/customXml" Target="../ink/ink44.xml"/><Relationship Id="rId89" Type="http://schemas.openxmlformats.org/officeDocument/2006/relationships/image" Target="../media/image54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9" Type="http://schemas.openxmlformats.org/officeDocument/2006/relationships/image" Target="../media/image24.emf"/><Relationship Id="rId107" Type="http://schemas.openxmlformats.org/officeDocument/2006/relationships/image" Target="../media/image63.emf"/><Relationship Id="rId11" Type="http://schemas.openxmlformats.org/officeDocument/2006/relationships/image" Target="../media/image15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8.emf"/><Relationship Id="rId40" Type="http://schemas.openxmlformats.org/officeDocument/2006/relationships/customXml" Target="../ink/ink22.xml"/><Relationship Id="rId45" Type="http://schemas.openxmlformats.org/officeDocument/2006/relationships/image" Target="../media/image32.emf"/><Relationship Id="rId53" Type="http://schemas.openxmlformats.org/officeDocument/2006/relationships/image" Target="../media/image36.emf"/><Relationship Id="rId58" Type="http://schemas.openxmlformats.org/officeDocument/2006/relationships/customXml" Target="../ink/ink31.xml"/><Relationship Id="rId66" Type="http://schemas.openxmlformats.org/officeDocument/2006/relationships/customXml" Target="../ink/ink35.xml"/><Relationship Id="rId74" Type="http://schemas.openxmlformats.org/officeDocument/2006/relationships/customXml" Target="../ink/ink39.xml"/><Relationship Id="rId79" Type="http://schemas.openxmlformats.org/officeDocument/2006/relationships/image" Target="../media/image49.emf"/><Relationship Id="rId87" Type="http://schemas.openxmlformats.org/officeDocument/2006/relationships/image" Target="../media/image53.emf"/><Relationship Id="rId102" Type="http://schemas.openxmlformats.org/officeDocument/2006/relationships/customXml" Target="../ink/ink53.xml"/><Relationship Id="rId5" Type="http://schemas.openxmlformats.org/officeDocument/2006/relationships/image" Target="../media/image12.emf"/><Relationship Id="rId61" Type="http://schemas.openxmlformats.org/officeDocument/2006/relationships/image" Target="../media/image40.emf"/><Relationship Id="rId82" Type="http://schemas.openxmlformats.org/officeDocument/2006/relationships/customXml" Target="../ink/ink43.xml"/><Relationship Id="rId90" Type="http://schemas.openxmlformats.org/officeDocument/2006/relationships/customXml" Target="../ink/ink47.xml"/><Relationship Id="rId95" Type="http://schemas.openxmlformats.org/officeDocument/2006/relationships/image" Target="../media/image57.emf"/><Relationship Id="rId19" Type="http://schemas.openxmlformats.org/officeDocument/2006/relationships/image" Target="../media/image19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3.emf"/><Relationship Id="rId30" Type="http://schemas.openxmlformats.org/officeDocument/2006/relationships/customXml" Target="../ink/ink17.xml"/><Relationship Id="rId35" Type="http://schemas.openxmlformats.org/officeDocument/2006/relationships/image" Target="../media/image27.emf"/><Relationship Id="rId43" Type="http://schemas.openxmlformats.org/officeDocument/2006/relationships/image" Target="../media/image31.emf"/><Relationship Id="rId48" Type="http://schemas.openxmlformats.org/officeDocument/2006/relationships/customXml" Target="../ink/ink26.xml"/><Relationship Id="rId56" Type="http://schemas.openxmlformats.org/officeDocument/2006/relationships/customXml" Target="../ink/ink30.xml"/><Relationship Id="rId64" Type="http://schemas.openxmlformats.org/officeDocument/2006/relationships/customXml" Target="../ink/ink34.xml"/><Relationship Id="rId69" Type="http://schemas.openxmlformats.org/officeDocument/2006/relationships/image" Target="../media/image44.emf"/><Relationship Id="rId77" Type="http://schemas.openxmlformats.org/officeDocument/2006/relationships/image" Target="../media/image48.emf"/><Relationship Id="rId100" Type="http://schemas.openxmlformats.org/officeDocument/2006/relationships/customXml" Target="../ink/ink52.xml"/><Relationship Id="rId105" Type="http://schemas.openxmlformats.org/officeDocument/2006/relationships/image" Target="../media/image62.emf"/><Relationship Id="rId8" Type="http://schemas.openxmlformats.org/officeDocument/2006/relationships/customXml" Target="../ink/ink6.xml"/><Relationship Id="rId51" Type="http://schemas.openxmlformats.org/officeDocument/2006/relationships/image" Target="../media/image35.emf"/><Relationship Id="rId72" Type="http://schemas.openxmlformats.org/officeDocument/2006/relationships/customXml" Target="../ink/ink38.xml"/><Relationship Id="rId80" Type="http://schemas.openxmlformats.org/officeDocument/2006/relationships/customXml" Target="../ink/ink42.xml"/><Relationship Id="rId85" Type="http://schemas.openxmlformats.org/officeDocument/2006/relationships/image" Target="../media/image52.emf"/><Relationship Id="rId93" Type="http://schemas.openxmlformats.org/officeDocument/2006/relationships/image" Target="../media/image56.emf"/><Relationship Id="rId98" Type="http://schemas.openxmlformats.org/officeDocument/2006/relationships/customXml" Target="../ink/ink51.xml"/><Relationship Id="rId3" Type="http://schemas.openxmlformats.org/officeDocument/2006/relationships/image" Target="../media/image11.emf"/><Relationship Id="rId12" Type="http://schemas.openxmlformats.org/officeDocument/2006/relationships/customXml" Target="../ink/ink8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26.emf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59" Type="http://schemas.openxmlformats.org/officeDocument/2006/relationships/image" Target="../media/image39.emf"/><Relationship Id="rId67" Type="http://schemas.openxmlformats.org/officeDocument/2006/relationships/image" Target="../media/image43.emf"/><Relationship Id="rId103" Type="http://schemas.openxmlformats.org/officeDocument/2006/relationships/image" Target="../media/image61.emf"/><Relationship Id="rId108" Type="http://schemas.openxmlformats.org/officeDocument/2006/relationships/customXml" Target="../ink/ink56.xml"/><Relationship Id="rId20" Type="http://schemas.openxmlformats.org/officeDocument/2006/relationships/customXml" Target="../ink/ink12.xml"/><Relationship Id="rId41" Type="http://schemas.openxmlformats.org/officeDocument/2006/relationships/image" Target="../media/image30.emf"/><Relationship Id="rId54" Type="http://schemas.openxmlformats.org/officeDocument/2006/relationships/customXml" Target="../ink/ink29.xml"/><Relationship Id="rId62" Type="http://schemas.openxmlformats.org/officeDocument/2006/relationships/customXml" Target="../ink/ink33.xml"/><Relationship Id="rId70" Type="http://schemas.openxmlformats.org/officeDocument/2006/relationships/customXml" Target="../ink/ink37.xml"/><Relationship Id="rId75" Type="http://schemas.openxmlformats.org/officeDocument/2006/relationships/image" Target="../media/image47.emf"/><Relationship Id="rId83" Type="http://schemas.openxmlformats.org/officeDocument/2006/relationships/image" Target="../media/image51.emf"/><Relationship Id="rId88" Type="http://schemas.openxmlformats.org/officeDocument/2006/relationships/customXml" Target="../ink/ink46.xml"/><Relationship Id="rId91" Type="http://schemas.openxmlformats.org/officeDocument/2006/relationships/image" Target="../media/image55.emf"/><Relationship Id="rId96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34.emf"/><Relationship Id="rId57" Type="http://schemas.openxmlformats.org/officeDocument/2006/relationships/image" Target="../media/image38.emf"/><Relationship Id="rId106" Type="http://schemas.openxmlformats.org/officeDocument/2006/relationships/customXml" Target="../ink/ink55.xml"/><Relationship Id="rId10" Type="http://schemas.openxmlformats.org/officeDocument/2006/relationships/customXml" Target="../ink/ink7.xml"/><Relationship Id="rId31" Type="http://schemas.openxmlformats.org/officeDocument/2006/relationships/image" Target="../media/image25.emf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60" Type="http://schemas.openxmlformats.org/officeDocument/2006/relationships/customXml" Target="../ink/ink32.xml"/><Relationship Id="rId65" Type="http://schemas.openxmlformats.org/officeDocument/2006/relationships/image" Target="../media/image42.emf"/><Relationship Id="rId73" Type="http://schemas.openxmlformats.org/officeDocument/2006/relationships/image" Target="../media/image46.emf"/><Relationship Id="rId78" Type="http://schemas.openxmlformats.org/officeDocument/2006/relationships/customXml" Target="../ink/ink41.xml"/><Relationship Id="rId81" Type="http://schemas.openxmlformats.org/officeDocument/2006/relationships/image" Target="../media/image50.emf"/><Relationship Id="rId86" Type="http://schemas.openxmlformats.org/officeDocument/2006/relationships/customXml" Target="../ink/ink45.xml"/><Relationship Id="rId94" Type="http://schemas.openxmlformats.org/officeDocument/2006/relationships/customXml" Target="../ink/ink49.xml"/><Relationship Id="rId99" Type="http://schemas.openxmlformats.org/officeDocument/2006/relationships/image" Target="../media/image59.emf"/><Relationship Id="rId101" Type="http://schemas.openxmlformats.org/officeDocument/2006/relationships/image" Target="../media/image60.emf"/><Relationship Id="rId4" Type="http://schemas.openxmlformats.org/officeDocument/2006/relationships/customXml" Target="../ink/ink4.xml"/><Relationship Id="rId9" Type="http://schemas.openxmlformats.org/officeDocument/2006/relationships/image" Target="../media/image14.emf"/><Relationship Id="rId13" Type="http://schemas.openxmlformats.org/officeDocument/2006/relationships/image" Target="../media/image16.emf"/><Relationship Id="rId18" Type="http://schemas.openxmlformats.org/officeDocument/2006/relationships/customXml" Target="../ink/ink11.xml"/><Relationship Id="rId39" Type="http://schemas.openxmlformats.org/officeDocument/2006/relationships/image" Target="../media/image29.emf"/><Relationship Id="rId109" Type="http://schemas.openxmlformats.org/officeDocument/2006/relationships/image" Target="../media/image64.emf"/><Relationship Id="rId34" Type="http://schemas.openxmlformats.org/officeDocument/2006/relationships/customXml" Target="../ink/ink19.xml"/><Relationship Id="rId50" Type="http://schemas.openxmlformats.org/officeDocument/2006/relationships/customXml" Target="../ink/ink27.xml"/><Relationship Id="rId55" Type="http://schemas.openxmlformats.org/officeDocument/2006/relationships/image" Target="../media/image37.emf"/><Relationship Id="rId76" Type="http://schemas.openxmlformats.org/officeDocument/2006/relationships/customXml" Target="../ink/ink40.xml"/><Relationship Id="rId97" Type="http://schemas.openxmlformats.org/officeDocument/2006/relationships/image" Target="../media/image58.emf"/><Relationship Id="rId104" Type="http://schemas.openxmlformats.org/officeDocument/2006/relationships/customXml" Target="../ink/ink54.xml"/><Relationship Id="rId7" Type="http://schemas.openxmlformats.org/officeDocument/2006/relationships/image" Target="../media/image13.emf"/><Relationship Id="rId71" Type="http://schemas.openxmlformats.org/officeDocument/2006/relationships/image" Target="../media/image45.emf"/><Relationship Id="rId92" Type="http://schemas.openxmlformats.org/officeDocument/2006/relationships/customXml" Target="../ink/ink48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.xml"/><Relationship Id="rId117" Type="http://schemas.openxmlformats.org/officeDocument/2006/relationships/image" Target="../media/image95.emf"/><Relationship Id="rId21" Type="http://schemas.openxmlformats.org/officeDocument/2006/relationships/image" Target="../media/image22.emf"/><Relationship Id="rId42" Type="http://schemas.openxmlformats.org/officeDocument/2006/relationships/customXml" Target="../ink/ink77.xml"/><Relationship Id="rId47" Type="http://schemas.openxmlformats.org/officeDocument/2006/relationships/image" Target="../media/image25.emf"/><Relationship Id="rId63" Type="http://schemas.openxmlformats.org/officeDocument/2006/relationships/image" Target="../media/image68.emf"/><Relationship Id="rId68" Type="http://schemas.openxmlformats.org/officeDocument/2006/relationships/customXml" Target="../ink/ink90.xml"/><Relationship Id="rId84" Type="http://schemas.openxmlformats.org/officeDocument/2006/relationships/customXml" Target="../ink/ink98.xml"/><Relationship Id="rId89" Type="http://schemas.openxmlformats.org/officeDocument/2006/relationships/image" Target="../media/image81.emf"/><Relationship Id="rId112" Type="http://schemas.openxmlformats.org/officeDocument/2006/relationships/customXml" Target="../ink/ink112.xml"/><Relationship Id="rId16" Type="http://schemas.openxmlformats.org/officeDocument/2006/relationships/customXml" Target="../ink/ink64.xml"/><Relationship Id="rId107" Type="http://schemas.openxmlformats.org/officeDocument/2006/relationships/image" Target="../media/image90.emf"/><Relationship Id="rId11" Type="http://schemas.openxmlformats.org/officeDocument/2006/relationships/image" Target="../media/image15.emf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37" Type="http://schemas.openxmlformats.org/officeDocument/2006/relationships/image" Target="../media/image47.emf"/><Relationship Id="rId40" Type="http://schemas.openxmlformats.org/officeDocument/2006/relationships/customXml" Target="../ink/ink76.xml"/><Relationship Id="rId45" Type="http://schemas.openxmlformats.org/officeDocument/2006/relationships/image" Target="../media/image40.emf"/><Relationship Id="rId53" Type="http://schemas.openxmlformats.org/officeDocument/2006/relationships/image" Target="../media/image18.emf"/><Relationship Id="rId58" Type="http://schemas.openxmlformats.org/officeDocument/2006/relationships/customXml" Target="../ink/ink85.xml"/><Relationship Id="rId66" Type="http://schemas.openxmlformats.org/officeDocument/2006/relationships/customXml" Target="../ink/ink89.xml"/><Relationship Id="rId74" Type="http://schemas.openxmlformats.org/officeDocument/2006/relationships/customXml" Target="../ink/ink93.xml"/><Relationship Id="rId79" Type="http://schemas.openxmlformats.org/officeDocument/2006/relationships/image" Target="../media/image76.emf"/><Relationship Id="rId87" Type="http://schemas.openxmlformats.org/officeDocument/2006/relationships/image" Target="../media/image80.emf"/><Relationship Id="rId102" Type="http://schemas.openxmlformats.org/officeDocument/2006/relationships/customXml" Target="../ink/ink107.xml"/><Relationship Id="rId110" Type="http://schemas.openxmlformats.org/officeDocument/2006/relationships/customXml" Target="../ink/ink111.xml"/><Relationship Id="rId115" Type="http://schemas.openxmlformats.org/officeDocument/2006/relationships/image" Target="../media/image94.emf"/><Relationship Id="rId5" Type="http://schemas.openxmlformats.org/officeDocument/2006/relationships/image" Target="../media/image12.emf"/><Relationship Id="rId61" Type="http://schemas.openxmlformats.org/officeDocument/2006/relationships/image" Target="../media/image67.emf"/><Relationship Id="rId82" Type="http://schemas.openxmlformats.org/officeDocument/2006/relationships/customXml" Target="../ink/ink97.xml"/><Relationship Id="rId90" Type="http://schemas.openxmlformats.org/officeDocument/2006/relationships/customXml" Target="../ink/ink101.xml"/><Relationship Id="rId95" Type="http://schemas.openxmlformats.org/officeDocument/2006/relationships/image" Target="../media/image84.emf"/><Relationship Id="rId19" Type="http://schemas.openxmlformats.org/officeDocument/2006/relationships/image" Target="../media/image21.emf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37.emf"/><Relationship Id="rId30" Type="http://schemas.openxmlformats.org/officeDocument/2006/relationships/customXml" Target="../ink/ink71.xml"/><Relationship Id="rId35" Type="http://schemas.openxmlformats.org/officeDocument/2006/relationships/image" Target="../media/image42.emf"/><Relationship Id="rId43" Type="http://schemas.openxmlformats.org/officeDocument/2006/relationships/image" Target="../media/image53.emf"/><Relationship Id="rId48" Type="http://schemas.openxmlformats.org/officeDocument/2006/relationships/customXml" Target="../ink/ink80.xml"/><Relationship Id="rId56" Type="http://schemas.openxmlformats.org/officeDocument/2006/relationships/customXml" Target="../ink/ink84.xml"/><Relationship Id="rId64" Type="http://schemas.openxmlformats.org/officeDocument/2006/relationships/customXml" Target="../ink/ink88.xml"/><Relationship Id="rId69" Type="http://schemas.openxmlformats.org/officeDocument/2006/relationships/image" Target="../media/image71.emf"/><Relationship Id="rId77" Type="http://schemas.openxmlformats.org/officeDocument/2006/relationships/image" Target="../media/image75.emf"/><Relationship Id="rId100" Type="http://schemas.openxmlformats.org/officeDocument/2006/relationships/customXml" Target="../ink/ink106.xml"/><Relationship Id="rId105" Type="http://schemas.openxmlformats.org/officeDocument/2006/relationships/image" Target="../media/image89.emf"/><Relationship Id="rId113" Type="http://schemas.openxmlformats.org/officeDocument/2006/relationships/image" Target="../media/image93.emf"/><Relationship Id="rId8" Type="http://schemas.openxmlformats.org/officeDocument/2006/relationships/customXml" Target="../ink/ink60.xml"/><Relationship Id="rId51" Type="http://schemas.openxmlformats.org/officeDocument/2006/relationships/image" Target="../media/image23.emf"/><Relationship Id="rId72" Type="http://schemas.openxmlformats.org/officeDocument/2006/relationships/customXml" Target="../ink/ink92.xml"/><Relationship Id="rId80" Type="http://schemas.openxmlformats.org/officeDocument/2006/relationships/customXml" Target="../ink/ink96.xml"/><Relationship Id="rId85" Type="http://schemas.openxmlformats.org/officeDocument/2006/relationships/image" Target="../media/image79.emf"/><Relationship Id="rId93" Type="http://schemas.openxmlformats.org/officeDocument/2006/relationships/image" Target="../media/image83.emf"/><Relationship Id="rId98" Type="http://schemas.openxmlformats.org/officeDocument/2006/relationships/customXml" Target="../ink/ink105.xml"/><Relationship Id="rId3" Type="http://schemas.openxmlformats.org/officeDocument/2006/relationships/image" Target="../media/image11.emf"/><Relationship Id="rId12" Type="http://schemas.openxmlformats.org/officeDocument/2006/relationships/customXml" Target="../ink/ink62.xml"/><Relationship Id="rId17" Type="http://schemas.openxmlformats.org/officeDocument/2006/relationships/image" Target="../media/image20.emf"/><Relationship Id="rId25" Type="http://schemas.openxmlformats.org/officeDocument/2006/relationships/image" Target="../media/image32.emf"/><Relationship Id="rId33" Type="http://schemas.openxmlformats.org/officeDocument/2006/relationships/image" Target="../media/image41.emf"/><Relationship Id="rId38" Type="http://schemas.openxmlformats.org/officeDocument/2006/relationships/customXml" Target="../ink/ink75.xml"/><Relationship Id="rId46" Type="http://schemas.openxmlformats.org/officeDocument/2006/relationships/customXml" Target="../ink/ink79.xml"/><Relationship Id="rId59" Type="http://schemas.openxmlformats.org/officeDocument/2006/relationships/image" Target="../media/image66.emf"/><Relationship Id="rId67" Type="http://schemas.openxmlformats.org/officeDocument/2006/relationships/image" Target="../media/image70.emf"/><Relationship Id="rId103" Type="http://schemas.openxmlformats.org/officeDocument/2006/relationships/image" Target="../media/image88.emf"/><Relationship Id="rId108" Type="http://schemas.openxmlformats.org/officeDocument/2006/relationships/customXml" Target="../ink/ink110.xml"/><Relationship Id="rId116" Type="http://schemas.openxmlformats.org/officeDocument/2006/relationships/customXml" Target="../ink/ink114.xml"/><Relationship Id="rId20" Type="http://schemas.openxmlformats.org/officeDocument/2006/relationships/customXml" Target="../ink/ink66.xml"/><Relationship Id="rId41" Type="http://schemas.openxmlformats.org/officeDocument/2006/relationships/image" Target="../media/image52.emf"/><Relationship Id="rId54" Type="http://schemas.openxmlformats.org/officeDocument/2006/relationships/customXml" Target="../ink/ink83.xml"/><Relationship Id="rId62" Type="http://schemas.openxmlformats.org/officeDocument/2006/relationships/customXml" Target="../ink/ink87.xml"/><Relationship Id="rId70" Type="http://schemas.openxmlformats.org/officeDocument/2006/relationships/customXml" Target="../ink/ink91.xml"/><Relationship Id="rId75" Type="http://schemas.openxmlformats.org/officeDocument/2006/relationships/image" Target="../media/image74.emf"/><Relationship Id="rId83" Type="http://schemas.openxmlformats.org/officeDocument/2006/relationships/image" Target="../media/image78.emf"/><Relationship Id="rId88" Type="http://schemas.openxmlformats.org/officeDocument/2006/relationships/customXml" Target="../ink/ink100.xml"/><Relationship Id="rId91" Type="http://schemas.openxmlformats.org/officeDocument/2006/relationships/image" Target="../media/image82.emf"/><Relationship Id="rId96" Type="http://schemas.openxmlformats.org/officeDocument/2006/relationships/customXml" Target="../ink/ink104.xml"/><Relationship Id="rId111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5" Type="http://schemas.openxmlformats.org/officeDocument/2006/relationships/image" Target="../media/image17.emf"/><Relationship Id="rId23" Type="http://schemas.openxmlformats.org/officeDocument/2006/relationships/image" Target="../media/image24.emf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49" Type="http://schemas.openxmlformats.org/officeDocument/2006/relationships/image" Target="../media/image43.emf"/><Relationship Id="rId57" Type="http://schemas.openxmlformats.org/officeDocument/2006/relationships/image" Target="../media/image50.emf"/><Relationship Id="rId106" Type="http://schemas.openxmlformats.org/officeDocument/2006/relationships/customXml" Target="../ink/ink109.xml"/><Relationship Id="rId114" Type="http://schemas.openxmlformats.org/officeDocument/2006/relationships/customXml" Target="../ink/ink113.xml"/><Relationship Id="rId10" Type="http://schemas.openxmlformats.org/officeDocument/2006/relationships/customXml" Target="../ink/ink61.xml"/><Relationship Id="rId31" Type="http://schemas.openxmlformats.org/officeDocument/2006/relationships/image" Target="../media/image39.emf"/><Relationship Id="rId44" Type="http://schemas.openxmlformats.org/officeDocument/2006/relationships/customXml" Target="../ink/ink78.xml"/><Relationship Id="rId52" Type="http://schemas.openxmlformats.org/officeDocument/2006/relationships/customXml" Target="../ink/ink82.xml"/><Relationship Id="rId60" Type="http://schemas.openxmlformats.org/officeDocument/2006/relationships/customXml" Target="../ink/ink86.xml"/><Relationship Id="rId65" Type="http://schemas.openxmlformats.org/officeDocument/2006/relationships/image" Target="../media/image69.emf"/><Relationship Id="rId73" Type="http://schemas.openxmlformats.org/officeDocument/2006/relationships/image" Target="../media/image73.emf"/><Relationship Id="rId78" Type="http://schemas.openxmlformats.org/officeDocument/2006/relationships/customXml" Target="../ink/ink95.xml"/><Relationship Id="rId81" Type="http://schemas.openxmlformats.org/officeDocument/2006/relationships/image" Target="../media/image77.emf"/><Relationship Id="rId86" Type="http://schemas.openxmlformats.org/officeDocument/2006/relationships/customXml" Target="../ink/ink99.xml"/><Relationship Id="rId94" Type="http://schemas.openxmlformats.org/officeDocument/2006/relationships/customXml" Target="../ink/ink103.xml"/><Relationship Id="rId99" Type="http://schemas.openxmlformats.org/officeDocument/2006/relationships/image" Target="../media/image86.emf"/><Relationship Id="rId101" Type="http://schemas.openxmlformats.org/officeDocument/2006/relationships/image" Target="../media/image87.emf"/><Relationship Id="rId4" Type="http://schemas.openxmlformats.org/officeDocument/2006/relationships/customXml" Target="../ink/ink58.xml"/><Relationship Id="rId9" Type="http://schemas.openxmlformats.org/officeDocument/2006/relationships/image" Target="../media/image14.emf"/><Relationship Id="rId13" Type="http://schemas.openxmlformats.org/officeDocument/2006/relationships/image" Target="../media/image16.emf"/><Relationship Id="rId18" Type="http://schemas.openxmlformats.org/officeDocument/2006/relationships/customXml" Target="../ink/ink65.xml"/><Relationship Id="rId39" Type="http://schemas.openxmlformats.org/officeDocument/2006/relationships/image" Target="../media/image49.emf"/><Relationship Id="rId109" Type="http://schemas.openxmlformats.org/officeDocument/2006/relationships/image" Target="../media/image91.emf"/><Relationship Id="rId34" Type="http://schemas.openxmlformats.org/officeDocument/2006/relationships/customXml" Target="../ink/ink73.xml"/><Relationship Id="rId50" Type="http://schemas.openxmlformats.org/officeDocument/2006/relationships/customXml" Target="../ink/ink81.xml"/><Relationship Id="rId55" Type="http://schemas.openxmlformats.org/officeDocument/2006/relationships/image" Target="../media/image65.emf"/><Relationship Id="rId76" Type="http://schemas.openxmlformats.org/officeDocument/2006/relationships/customXml" Target="../ink/ink94.xml"/><Relationship Id="rId97" Type="http://schemas.openxmlformats.org/officeDocument/2006/relationships/image" Target="../media/image85.emf"/><Relationship Id="rId104" Type="http://schemas.openxmlformats.org/officeDocument/2006/relationships/customXml" Target="../ink/ink108.xml"/><Relationship Id="rId7" Type="http://schemas.openxmlformats.org/officeDocument/2006/relationships/image" Target="../media/image13.emf"/><Relationship Id="rId71" Type="http://schemas.openxmlformats.org/officeDocument/2006/relationships/image" Target="../media/image72.emf"/><Relationship Id="rId92" Type="http://schemas.openxmlformats.org/officeDocument/2006/relationships/customXml" Target="../ink/ink102.xml"/><Relationship Id="rId2" Type="http://schemas.openxmlformats.org/officeDocument/2006/relationships/customXml" Target="../ink/ink57.xml"/><Relationship Id="rId2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7.xml"/><Relationship Id="rId117" Type="http://schemas.openxmlformats.org/officeDocument/2006/relationships/image" Target="../media/image154.emf"/><Relationship Id="rId21" Type="http://schemas.openxmlformats.org/officeDocument/2006/relationships/image" Target="../media/image106.emf"/><Relationship Id="rId42" Type="http://schemas.openxmlformats.org/officeDocument/2006/relationships/customXml" Target="../ink/ink135.xml"/><Relationship Id="rId47" Type="http://schemas.openxmlformats.org/officeDocument/2006/relationships/image" Target="../media/image119.emf"/><Relationship Id="rId63" Type="http://schemas.openxmlformats.org/officeDocument/2006/relationships/image" Target="../media/image127.emf"/><Relationship Id="rId68" Type="http://schemas.openxmlformats.org/officeDocument/2006/relationships/customXml" Target="../ink/ink148.xml"/><Relationship Id="rId84" Type="http://schemas.openxmlformats.org/officeDocument/2006/relationships/customXml" Target="../ink/ink156.xml"/><Relationship Id="rId89" Type="http://schemas.openxmlformats.org/officeDocument/2006/relationships/image" Target="../media/image140.emf"/><Relationship Id="rId112" Type="http://schemas.openxmlformats.org/officeDocument/2006/relationships/customXml" Target="../ink/ink170.xml"/><Relationship Id="rId133" Type="http://schemas.openxmlformats.org/officeDocument/2006/relationships/image" Target="../media/image162.emf"/><Relationship Id="rId138" Type="http://schemas.openxmlformats.org/officeDocument/2006/relationships/customXml" Target="../ink/ink183.xml"/><Relationship Id="rId16" Type="http://schemas.openxmlformats.org/officeDocument/2006/relationships/customXml" Target="../ink/ink122.xml"/><Relationship Id="rId107" Type="http://schemas.openxmlformats.org/officeDocument/2006/relationships/image" Target="../media/image149.emf"/><Relationship Id="rId11" Type="http://schemas.openxmlformats.org/officeDocument/2006/relationships/image" Target="../media/image101.emf"/><Relationship Id="rId32" Type="http://schemas.openxmlformats.org/officeDocument/2006/relationships/customXml" Target="../ink/ink130.xml"/><Relationship Id="rId37" Type="http://schemas.openxmlformats.org/officeDocument/2006/relationships/image" Target="../media/image114.emf"/><Relationship Id="rId53" Type="http://schemas.openxmlformats.org/officeDocument/2006/relationships/image" Target="../media/image122.emf"/><Relationship Id="rId58" Type="http://schemas.openxmlformats.org/officeDocument/2006/relationships/customXml" Target="../ink/ink143.xml"/><Relationship Id="rId74" Type="http://schemas.openxmlformats.org/officeDocument/2006/relationships/customXml" Target="../ink/ink151.xml"/><Relationship Id="rId79" Type="http://schemas.openxmlformats.org/officeDocument/2006/relationships/image" Target="../media/image135.emf"/><Relationship Id="rId102" Type="http://schemas.openxmlformats.org/officeDocument/2006/relationships/customXml" Target="../ink/ink165.xml"/><Relationship Id="rId123" Type="http://schemas.openxmlformats.org/officeDocument/2006/relationships/image" Target="../media/image157.emf"/><Relationship Id="rId128" Type="http://schemas.openxmlformats.org/officeDocument/2006/relationships/customXml" Target="../ink/ink178.xml"/><Relationship Id="rId5" Type="http://schemas.openxmlformats.org/officeDocument/2006/relationships/image" Target="../media/image98.emf"/><Relationship Id="rId90" Type="http://schemas.openxmlformats.org/officeDocument/2006/relationships/customXml" Target="../ink/ink159.xml"/><Relationship Id="rId95" Type="http://schemas.openxmlformats.org/officeDocument/2006/relationships/image" Target="../media/image143.emf"/><Relationship Id="rId22" Type="http://schemas.openxmlformats.org/officeDocument/2006/relationships/customXml" Target="../ink/ink125.xml"/><Relationship Id="rId27" Type="http://schemas.openxmlformats.org/officeDocument/2006/relationships/image" Target="../media/image109.emf"/><Relationship Id="rId43" Type="http://schemas.openxmlformats.org/officeDocument/2006/relationships/image" Target="../media/image117.emf"/><Relationship Id="rId48" Type="http://schemas.openxmlformats.org/officeDocument/2006/relationships/customXml" Target="../ink/ink138.xml"/><Relationship Id="rId64" Type="http://schemas.openxmlformats.org/officeDocument/2006/relationships/customXml" Target="../ink/ink146.xml"/><Relationship Id="rId69" Type="http://schemas.openxmlformats.org/officeDocument/2006/relationships/image" Target="../media/image130.emf"/><Relationship Id="rId113" Type="http://schemas.openxmlformats.org/officeDocument/2006/relationships/image" Target="../media/image152.emf"/><Relationship Id="rId118" Type="http://schemas.openxmlformats.org/officeDocument/2006/relationships/customXml" Target="../ink/ink173.xml"/><Relationship Id="rId134" Type="http://schemas.openxmlformats.org/officeDocument/2006/relationships/customXml" Target="../ink/ink181.xml"/><Relationship Id="rId139" Type="http://schemas.openxmlformats.org/officeDocument/2006/relationships/image" Target="../media/image165.emf"/><Relationship Id="rId8" Type="http://schemas.openxmlformats.org/officeDocument/2006/relationships/customXml" Target="../ink/ink118.xml"/><Relationship Id="rId51" Type="http://schemas.openxmlformats.org/officeDocument/2006/relationships/image" Target="../media/image121.emf"/><Relationship Id="rId72" Type="http://schemas.openxmlformats.org/officeDocument/2006/relationships/customXml" Target="../ink/ink150.xml"/><Relationship Id="rId80" Type="http://schemas.openxmlformats.org/officeDocument/2006/relationships/customXml" Target="../ink/ink154.xml"/><Relationship Id="rId85" Type="http://schemas.openxmlformats.org/officeDocument/2006/relationships/image" Target="../media/image138.emf"/><Relationship Id="rId93" Type="http://schemas.openxmlformats.org/officeDocument/2006/relationships/image" Target="../media/image142.emf"/><Relationship Id="rId98" Type="http://schemas.openxmlformats.org/officeDocument/2006/relationships/customXml" Target="../ink/ink163.xml"/><Relationship Id="rId121" Type="http://schemas.openxmlformats.org/officeDocument/2006/relationships/image" Target="../media/image156.emf"/><Relationship Id="rId3" Type="http://schemas.openxmlformats.org/officeDocument/2006/relationships/image" Target="../media/image97.emf"/><Relationship Id="rId12" Type="http://schemas.openxmlformats.org/officeDocument/2006/relationships/customXml" Target="../ink/ink120.xml"/><Relationship Id="rId17" Type="http://schemas.openxmlformats.org/officeDocument/2006/relationships/image" Target="../media/image104.emf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38" Type="http://schemas.openxmlformats.org/officeDocument/2006/relationships/customXml" Target="../ink/ink133.xml"/><Relationship Id="rId46" Type="http://schemas.openxmlformats.org/officeDocument/2006/relationships/customXml" Target="../ink/ink137.xml"/><Relationship Id="rId59" Type="http://schemas.openxmlformats.org/officeDocument/2006/relationships/image" Target="../media/image125.emf"/><Relationship Id="rId67" Type="http://schemas.openxmlformats.org/officeDocument/2006/relationships/image" Target="../media/image129.emf"/><Relationship Id="rId103" Type="http://schemas.openxmlformats.org/officeDocument/2006/relationships/image" Target="../media/image147.emf"/><Relationship Id="rId108" Type="http://schemas.openxmlformats.org/officeDocument/2006/relationships/customXml" Target="../ink/ink168.xml"/><Relationship Id="rId116" Type="http://schemas.openxmlformats.org/officeDocument/2006/relationships/customXml" Target="../ink/ink172.xml"/><Relationship Id="rId124" Type="http://schemas.openxmlformats.org/officeDocument/2006/relationships/customXml" Target="../ink/ink176.xml"/><Relationship Id="rId129" Type="http://schemas.openxmlformats.org/officeDocument/2006/relationships/image" Target="../media/image160.emf"/><Relationship Id="rId137" Type="http://schemas.openxmlformats.org/officeDocument/2006/relationships/image" Target="../media/image164.emf"/><Relationship Id="rId20" Type="http://schemas.openxmlformats.org/officeDocument/2006/relationships/customXml" Target="../ink/ink124.xml"/><Relationship Id="rId41" Type="http://schemas.openxmlformats.org/officeDocument/2006/relationships/image" Target="../media/image116.emf"/><Relationship Id="rId54" Type="http://schemas.openxmlformats.org/officeDocument/2006/relationships/customXml" Target="../ink/ink141.xml"/><Relationship Id="rId62" Type="http://schemas.openxmlformats.org/officeDocument/2006/relationships/customXml" Target="../ink/ink145.xml"/><Relationship Id="rId70" Type="http://schemas.openxmlformats.org/officeDocument/2006/relationships/customXml" Target="../ink/ink149.xml"/><Relationship Id="rId75" Type="http://schemas.openxmlformats.org/officeDocument/2006/relationships/image" Target="../media/image133.emf"/><Relationship Id="rId83" Type="http://schemas.openxmlformats.org/officeDocument/2006/relationships/image" Target="../media/image137.emf"/><Relationship Id="rId88" Type="http://schemas.openxmlformats.org/officeDocument/2006/relationships/customXml" Target="../ink/ink158.xml"/><Relationship Id="rId91" Type="http://schemas.openxmlformats.org/officeDocument/2006/relationships/image" Target="../media/image141.emf"/><Relationship Id="rId96" Type="http://schemas.openxmlformats.org/officeDocument/2006/relationships/customXml" Target="../ink/ink162.xml"/><Relationship Id="rId111" Type="http://schemas.openxmlformats.org/officeDocument/2006/relationships/image" Target="../media/image151.emf"/><Relationship Id="rId132" Type="http://schemas.openxmlformats.org/officeDocument/2006/relationships/customXml" Target="../ink/ink1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28" Type="http://schemas.openxmlformats.org/officeDocument/2006/relationships/customXml" Target="../ink/ink128.xml"/><Relationship Id="rId36" Type="http://schemas.openxmlformats.org/officeDocument/2006/relationships/customXml" Target="../ink/ink132.xml"/><Relationship Id="rId49" Type="http://schemas.openxmlformats.org/officeDocument/2006/relationships/image" Target="../media/image120.emf"/><Relationship Id="rId57" Type="http://schemas.openxmlformats.org/officeDocument/2006/relationships/image" Target="../media/image124.emf"/><Relationship Id="rId106" Type="http://schemas.openxmlformats.org/officeDocument/2006/relationships/customXml" Target="../ink/ink167.xml"/><Relationship Id="rId114" Type="http://schemas.openxmlformats.org/officeDocument/2006/relationships/customXml" Target="../ink/ink171.xml"/><Relationship Id="rId119" Type="http://schemas.openxmlformats.org/officeDocument/2006/relationships/image" Target="../media/image155.emf"/><Relationship Id="rId127" Type="http://schemas.openxmlformats.org/officeDocument/2006/relationships/image" Target="../media/image159.emf"/><Relationship Id="rId10" Type="http://schemas.openxmlformats.org/officeDocument/2006/relationships/customXml" Target="../ink/ink119.xml"/><Relationship Id="rId31" Type="http://schemas.openxmlformats.org/officeDocument/2006/relationships/image" Target="../media/image111.emf"/><Relationship Id="rId44" Type="http://schemas.openxmlformats.org/officeDocument/2006/relationships/customXml" Target="../ink/ink136.xml"/><Relationship Id="rId52" Type="http://schemas.openxmlformats.org/officeDocument/2006/relationships/customXml" Target="../ink/ink140.xml"/><Relationship Id="rId60" Type="http://schemas.openxmlformats.org/officeDocument/2006/relationships/customXml" Target="../ink/ink144.xml"/><Relationship Id="rId65" Type="http://schemas.openxmlformats.org/officeDocument/2006/relationships/image" Target="../media/image128.emf"/><Relationship Id="rId73" Type="http://schemas.openxmlformats.org/officeDocument/2006/relationships/image" Target="../media/image132.emf"/><Relationship Id="rId78" Type="http://schemas.openxmlformats.org/officeDocument/2006/relationships/customXml" Target="../ink/ink153.xml"/><Relationship Id="rId81" Type="http://schemas.openxmlformats.org/officeDocument/2006/relationships/image" Target="../media/image136.emf"/><Relationship Id="rId86" Type="http://schemas.openxmlformats.org/officeDocument/2006/relationships/customXml" Target="../ink/ink157.xml"/><Relationship Id="rId94" Type="http://schemas.openxmlformats.org/officeDocument/2006/relationships/customXml" Target="../ink/ink161.xml"/><Relationship Id="rId99" Type="http://schemas.openxmlformats.org/officeDocument/2006/relationships/image" Target="../media/image145.emf"/><Relationship Id="rId101" Type="http://schemas.openxmlformats.org/officeDocument/2006/relationships/image" Target="../media/image146.emf"/><Relationship Id="rId122" Type="http://schemas.openxmlformats.org/officeDocument/2006/relationships/customXml" Target="../ink/ink175.xml"/><Relationship Id="rId130" Type="http://schemas.openxmlformats.org/officeDocument/2006/relationships/customXml" Target="../ink/ink179.xml"/><Relationship Id="rId135" Type="http://schemas.openxmlformats.org/officeDocument/2006/relationships/image" Target="../media/image163.emf"/><Relationship Id="rId4" Type="http://schemas.openxmlformats.org/officeDocument/2006/relationships/customXml" Target="../ink/ink116.xml"/><Relationship Id="rId9" Type="http://schemas.openxmlformats.org/officeDocument/2006/relationships/image" Target="../media/image100.emf"/><Relationship Id="rId13" Type="http://schemas.openxmlformats.org/officeDocument/2006/relationships/image" Target="../media/image102.emf"/><Relationship Id="rId18" Type="http://schemas.openxmlformats.org/officeDocument/2006/relationships/customXml" Target="../ink/ink123.xml"/><Relationship Id="rId39" Type="http://schemas.openxmlformats.org/officeDocument/2006/relationships/image" Target="../media/image115.emf"/><Relationship Id="rId109" Type="http://schemas.openxmlformats.org/officeDocument/2006/relationships/image" Target="../media/image150.emf"/><Relationship Id="rId34" Type="http://schemas.openxmlformats.org/officeDocument/2006/relationships/customXml" Target="../ink/ink131.xml"/><Relationship Id="rId50" Type="http://schemas.openxmlformats.org/officeDocument/2006/relationships/customXml" Target="../ink/ink139.xml"/><Relationship Id="rId55" Type="http://schemas.openxmlformats.org/officeDocument/2006/relationships/image" Target="../media/image123.emf"/><Relationship Id="rId76" Type="http://schemas.openxmlformats.org/officeDocument/2006/relationships/customXml" Target="../ink/ink152.xml"/><Relationship Id="rId97" Type="http://schemas.openxmlformats.org/officeDocument/2006/relationships/image" Target="../media/image144.emf"/><Relationship Id="rId104" Type="http://schemas.openxmlformats.org/officeDocument/2006/relationships/customXml" Target="../ink/ink166.xml"/><Relationship Id="rId120" Type="http://schemas.openxmlformats.org/officeDocument/2006/relationships/customXml" Target="../ink/ink174.xml"/><Relationship Id="rId125" Type="http://schemas.openxmlformats.org/officeDocument/2006/relationships/image" Target="../media/image158.emf"/><Relationship Id="rId7" Type="http://schemas.openxmlformats.org/officeDocument/2006/relationships/image" Target="../media/image99.emf"/><Relationship Id="rId71" Type="http://schemas.openxmlformats.org/officeDocument/2006/relationships/image" Target="../media/image131.emf"/><Relationship Id="rId92" Type="http://schemas.openxmlformats.org/officeDocument/2006/relationships/customXml" Target="../ink/ink160.xml"/><Relationship Id="rId2" Type="http://schemas.openxmlformats.org/officeDocument/2006/relationships/customXml" Target="../ink/ink115.xml"/><Relationship Id="rId29" Type="http://schemas.openxmlformats.org/officeDocument/2006/relationships/image" Target="../media/image110.emf"/><Relationship Id="rId24" Type="http://schemas.openxmlformats.org/officeDocument/2006/relationships/customXml" Target="../ink/ink126.xml"/><Relationship Id="rId40" Type="http://schemas.openxmlformats.org/officeDocument/2006/relationships/customXml" Target="../ink/ink134.xml"/><Relationship Id="rId45" Type="http://schemas.openxmlformats.org/officeDocument/2006/relationships/image" Target="../media/image118.emf"/><Relationship Id="rId66" Type="http://schemas.openxmlformats.org/officeDocument/2006/relationships/customXml" Target="../ink/ink147.xml"/><Relationship Id="rId87" Type="http://schemas.openxmlformats.org/officeDocument/2006/relationships/image" Target="../media/image139.emf"/><Relationship Id="rId110" Type="http://schemas.openxmlformats.org/officeDocument/2006/relationships/customXml" Target="../ink/ink169.xml"/><Relationship Id="rId115" Type="http://schemas.openxmlformats.org/officeDocument/2006/relationships/image" Target="../media/image153.emf"/><Relationship Id="rId131" Type="http://schemas.openxmlformats.org/officeDocument/2006/relationships/image" Target="../media/image161.emf"/><Relationship Id="rId136" Type="http://schemas.openxmlformats.org/officeDocument/2006/relationships/customXml" Target="../ink/ink182.xml"/><Relationship Id="rId61" Type="http://schemas.openxmlformats.org/officeDocument/2006/relationships/image" Target="../media/image126.emf"/><Relationship Id="rId82" Type="http://schemas.openxmlformats.org/officeDocument/2006/relationships/customXml" Target="../ink/ink155.xml"/><Relationship Id="rId19" Type="http://schemas.openxmlformats.org/officeDocument/2006/relationships/image" Target="../media/image105.emf"/><Relationship Id="rId14" Type="http://schemas.openxmlformats.org/officeDocument/2006/relationships/customXml" Target="../ink/ink121.xml"/><Relationship Id="rId30" Type="http://schemas.openxmlformats.org/officeDocument/2006/relationships/customXml" Target="../ink/ink129.xml"/><Relationship Id="rId35" Type="http://schemas.openxmlformats.org/officeDocument/2006/relationships/image" Target="../media/image113.emf"/><Relationship Id="rId56" Type="http://schemas.openxmlformats.org/officeDocument/2006/relationships/customXml" Target="../ink/ink142.xml"/><Relationship Id="rId77" Type="http://schemas.openxmlformats.org/officeDocument/2006/relationships/image" Target="../media/image134.emf"/><Relationship Id="rId100" Type="http://schemas.openxmlformats.org/officeDocument/2006/relationships/customXml" Target="../ink/ink164.xml"/><Relationship Id="rId105" Type="http://schemas.openxmlformats.org/officeDocument/2006/relationships/image" Target="../media/image148.emf"/><Relationship Id="rId126" Type="http://schemas.openxmlformats.org/officeDocument/2006/relationships/customXml" Target="../ink/ink17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emf"/><Relationship Id="rId18" Type="http://schemas.openxmlformats.org/officeDocument/2006/relationships/customXml" Target="../ink/ink192.xml"/><Relationship Id="rId26" Type="http://schemas.openxmlformats.org/officeDocument/2006/relationships/customXml" Target="../ink/ink196.xml"/><Relationship Id="rId39" Type="http://schemas.openxmlformats.org/officeDocument/2006/relationships/image" Target="../media/image184.emf"/><Relationship Id="rId21" Type="http://schemas.openxmlformats.org/officeDocument/2006/relationships/image" Target="../media/image175.emf"/><Relationship Id="rId34" Type="http://schemas.openxmlformats.org/officeDocument/2006/relationships/customXml" Target="../ink/ink200.xml"/><Relationship Id="rId42" Type="http://schemas.openxmlformats.org/officeDocument/2006/relationships/customXml" Target="../ink/ink204.xml"/><Relationship Id="rId47" Type="http://schemas.openxmlformats.org/officeDocument/2006/relationships/image" Target="../media/image188.emf"/><Relationship Id="rId50" Type="http://schemas.openxmlformats.org/officeDocument/2006/relationships/customXml" Target="../ink/ink208.xml"/><Relationship Id="rId55" Type="http://schemas.openxmlformats.org/officeDocument/2006/relationships/image" Target="../media/image192.emf"/><Relationship Id="rId63" Type="http://schemas.openxmlformats.org/officeDocument/2006/relationships/image" Target="../media/image196.emf"/><Relationship Id="rId68" Type="http://schemas.openxmlformats.org/officeDocument/2006/relationships/customXml" Target="../ink/ink217.xml"/><Relationship Id="rId76" Type="http://schemas.openxmlformats.org/officeDocument/2006/relationships/customXml" Target="../ink/ink221.xml"/><Relationship Id="rId84" Type="http://schemas.openxmlformats.org/officeDocument/2006/relationships/customXml" Target="../ink/ink225.xml"/><Relationship Id="rId89" Type="http://schemas.openxmlformats.org/officeDocument/2006/relationships/image" Target="../media/image209.emf"/><Relationship Id="rId7" Type="http://schemas.openxmlformats.org/officeDocument/2006/relationships/image" Target="../media/image168.emf"/><Relationship Id="rId71" Type="http://schemas.openxmlformats.org/officeDocument/2006/relationships/image" Target="../media/image200.emf"/><Relationship Id="rId2" Type="http://schemas.openxmlformats.org/officeDocument/2006/relationships/customXml" Target="../ink/ink184.xml"/><Relationship Id="rId16" Type="http://schemas.openxmlformats.org/officeDocument/2006/relationships/customXml" Target="../ink/ink191.xml"/><Relationship Id="rId29" Type="http://schemas.openxmlformats.org/officeDocument/2006/relationships/image" Target="../media/image179.emf"/><Relationship Id="rId11" Type="http://schemas.openxmlformats.org/officeDocument/2006/relationships/image" Target="../media/image170.emf"/><Relationship Id="rId24" Type="http://schemas.openxmlformats.org/officeDocument/2006/relationships/customXml" Target="../ink/ink195.xml"/><Relationship Id="rId32" Type="http://schemas.openxmlformats.org/officeDocument/2006/relationships/customXml" Target="../ink/ink199.xml"/><Relationship Id="rId37" Type="http://schemas.openxmlformats.org/officeDocument/2006/relationships/image" Target="../media/image183.emf"/><Relationship Id="rId40" Type="http://schemas.openxmlformats.org/officeDocument/2006/relationships/customXml" Target="../ink/ink203.xml"/><Relationship Id="rId45" Type="http://schemas.openxmlformats.org/officeDocument/2006/relationships/image" Target="../media/image187.emf"/><Relationship Id="rId53" Type="http://schemas.openxmlformats.org/officeDocument/2006/relationships/image" Target="../media/image191.emf"/><Relationship Id="rId58" Type="http://schemas.openxmlformats.org/officeDocument/2006/relationships/customXml" Target="../ink/ink212.xml"/><Relationship Id="rId66" Type="http://schemas.openxmlformats.org/officeDocument/2006/relationships/customXml" Target="../ink/ink216.xml"/><Relationship Id="rId74" Type="http://schemas.openxmlformats.org/officeDocument/2006/relationships/customXml" Target="../ink/ink220.xml"/><Relationship Id="rId79" Type="http://schemas.openxmlformats.org/officeDocument/2006/relationships/image" Target="../media/image204.emf"/><Relationship Id="rId87" Type="http://schemas.openxmlformats.org/officeDocument/2006/relationships/image" Target="../media/image208.emf"/><Relationship Id="rId5" Type="http://schemas.openxmlformats.org/officeDocument/2006/relationships/image" Target="../media/image167.emf"/><Relationship Id="rId61" Type="http://schemas.openxmlformats.org/officeDocument/2006/relationships/image" Target="../media/image195.emf"/><Relationship Id="rId82" Type="http://schemas.openxmlformats.org/officeDocument/2006/relationships/customXml" Target="../ink/ink224.xml"/><Relationship Id="rId19" Type="http://schemas.openxmlformats.org/officeDocument/2006/relationships/image" Target="../media/image174.emf"/><Relationship Id="rId4" Type="http://schemas.openxmlformats.org/officeDocument/2006/relationships/customXml" Target="../ink/ink185.xml"/><Relationship Id="rId9" Type="http://schemas.openxmlformats.org/officeDocument/2006/relationships/image" Target="../media/image169.emf"/><Relationship Id="rId14" Type="http://schemas.openxmlformats.org/officeDocument/2006/relationships/customXml" Target="../ink/ink190.xml"/><Relationship Id="rId22" Type="http://schemas.openxmlformats.org/officeDocument/2006/relationships/customXml" Target="../ink/ink194.xml"/><Relationship Id="rId27" Type="http://schemas.openxmlformats.org/officeDocument/2006/relationships/image" Target="../media/image178.emf"/><Relationship Id="rId30" Type="http://schemas.openxmlformats.org/officeDocument/2006/relationships/customXml" Target="../ink/ink198.xml"/><Relationship Id="rId35" Type="http://schemas.openxmlformats.org/officeDocument/2006/relationships/image" Target="../media/image182.emf"/><Relationship Id="rId43" Type="http://schemas.openxmlformats.org/officeDocument/2006/relationships/image" Target="../media/image186.emf"/><Relationship Id="rId48" Type="http://schemas.openxmlformats.org/officeDocument/2006/relationships/customXml" Target="../ink/ink207.xml"/><Relationship Id="rId56" Type="http://schemas.openxmlformats.org/officeDocument/2006/relationships/customXml" Target="../ink/ink211.xml"/><Relationship Id="rId64" Type="http://schemas.openxmlformats.org/officeDocument/2006/relationships/customXml" Target="../ink/ink215.xml"/><Relationship Id="rId69" Type="http://schemas.openxmlformats.org/officeDocument/2006/relationships/image" Target="../media/image199.emf"/><Relationship Id="rId77" Type="http://schemas.openxmlformats.org/officeDocument/2006/relationships/image" Target="../media/image203.emf"/><Relationship Id="rId8" Type="http://schemas.openxmlformats.org/officeDocument/2006/relationships/customXml" Target="../ink/ink187.xml"/><Relationship Id="rId51" Type="http://schemas.openxmlformats.org/officeDocument/2006/relationships/image" Target="../media/image190.emf"/><Relationship Id="rId72" Type="http://schemas.openxmlformats.org/officeDocument/2006/relationships/customXml" Target="../ink/ink219.xml"/><Relationship Id="rId80" Type="http://schemas.openxmlformats.org/officeDocument/2006/relationships/customXml" Target="../ink/ink223.xml"/><Relationship Id="rId85" Type="http://schemas.openxmlformats.org/officeDocument/2006/relationships/image" Target="../media/image207.emf"/><Relationship Id="rId3" Type="http://schemas.openxmlformats.org/officeDocument/2006/relationships/image" Target="../media/image166.emf"/><Relationship Id="rId12" Type="http://schemas.openxmlformats.org/officeDocument/2006/relationships/customXml" Target="../ink/ink189.xml"/><Relationship Id="rId17" Type="http://schemas.openxmlformats.org/officeDocument/2006/relationships/image" Target="../media/image173.emf"/><Relationship Id="rId25" Type="http://schemas.openxmlformats.org/officeDocument/2006/relationships/image" Target="../media/image177.emf"/><Relationship Id="rId33" Type="http://schemas.openxmlformats.org/officeDocument/2006/relationships/image" Target="../media/image181.emf"/><Relationship Id="rId38" Type="http://schemas.openxmlformats.org/officeDocument/2006/relationships/customXml" Target="../ink/ink202.xml"/><Relationship Id="rId46" Type="http://schemas.openxmlformats.org/officeDocument/2006/relationships/customXml" Target="../ink/ink206.xml"/><Relationship Id="rId59" Type="http://schemas.openxmlformats.org/officeDocument/2006/relationships/image" Target="../media/image194.emf"/><Relationship Id="rId67" Type="http://schemas.openxmlformats.org/officeDocument/2006/relationships/image" Target="../media/image198.emf"/><Relationship Id="rId20" Type="http://schemas.openxmlformats.org/officeDocument/2006/relationships/customXml" Target="../ink/ink193.xml"/><Relationship Id="rId41" Type="http://schemas.openxmlformats.org/officeDocument/2006/relationships/image" Target="../media/image185.emf"/><Relationship Id="rId54" Type="http://schemas.openxmlformats.org/officeDocument/2006/relationships/customXml" Target="../ink/ink210.xml"/><Relationship Id="rId62" Type="http://schemas.openxmlformats.org/officeDocument/2006/relationships/customXml" Target="../ink/ink214.xml"/><Relationship Id="rId70" Type="http://schemas.openxmlformats.org/officeDocument/2006/relationships/customXml" Target="../ink/ink218.xml"/><Relationship Id="rId75" Type="http://schemas.openxmlformats.org/officeDocument/2006/relationships/image" Target="../media/image202.emf"/><Relationship Id="rId83" Type="http://schemas.openxmlformats.org/officeDocument/2006/relationships/image" Target="../media/image206.emf"/><Relationship Id="rId88" Type="http://schemas.openxmlformats.org/officeDocument/2006/relationships/customXml" Target="../ink/ink2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15" Type="http://schemas.openxmlformats.org/officeDocument/2006/relationships/image" Target="../media/image172.emf"/><Relationship Id="rId23" Type="http://schemas.openxmlformats.org/officeDocument/2006/relationships/image" Target="../media/image176.emf"/><Relationship Id="rId28" Type="http://schemas.openxmlformats.org/officeDocument/2006/relationships/customXml" Target="../ink/ink197.xml"/><Relationship Id="rId36" Type="http://schemas.openxmlformats.org/officeDocument/2006/relationships/customXml" Target="../ink/ink201.xml"/><Relationship Id="rId49" Type="http://schemas.openxmlformats.org/officeDocument/2006/relationships/image" Target="../media/image189.emf"/><Relationship Id="rId57" Type="http://schemas.openxmlformats.org/officeDocument/2006/relationships/image" Target="../media/image193.emf"/><Relationship Id="rId10" Type="http://schemas.openxmlformats.org/officeDocument/2006/relationships/customXml" Target="../ink/ink188.xml"/><Relationship Id="rId31" Type="http://schemas.openxmlformats.org/officeDocument/2006/relationships/image" Target="../media/image180.emf"/><Relationship Id="rId44" Type="http://schemas.openxmlformats.org/officeDocument/2006/relationships/customXml" Target="../ink/ink205.xml"/><Relationship Id="rId52" Type="http://schemas.openxmlformats.org/officeDocument/2006/relationships/customXml" Target="../ink/ink209.xml"/><Relationship Id="rId60" Type="http://schemas.openxmlformats.org/officeDocument/2006/relationships/customXml" Target="../ink/ink213.xml"/><Relationship Id="rId65" Type="http://schemas.openxmlformats.org/officeDocument/2006/relationships/image" Target="../media/image197.emf"/><Relationship Id="rId73" Type="http://schemas.openxmlformats.org/officeDocument/2006/relationships/image" Target="../media/image201.emf"/><Relationship Id="rId78" Type="http://schemas.openxmlformats.org/officeDocument/2006/relationships/customXml" Target="../ink/ink222.xml"/><Relationship Id="rId81" Type="http://schemas.openxmlformats.org/officeDocument/2006/relationships/image" Target="../media/image205.emf"/><Relationship Id="rId86" Type="http://schemas.openxmlformats.org/officeDocument/2006/relationships/customXml" Target="../ink/ink2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emf"/><Relationship Id="rId18" Type="http://schemas.openxmlformats.org/officeDocument/2006/relationships/customXml" Target="../ink/ink236.xml"/><Relationship Id="rId26" Type="http://schemas.openxmlformats.org/officeDocument/2006/relationships/customXml" Target="../ink/ink240.xml"/><Relationship Id="rId39" Type="http://schemas.openxmlformats.org/officeDocument/2006/relationships/image" Target="../media/image230.emf"/><Relationship Id="rId3" Type="http://schemas.openxmlformats.org/officeDocument/2006/relationships/image" Target="../media/image212.emf"/><Relationship Id="rId21" Type="http://schemas.openxmlformats.org/officeDocument/2006/relationships/image" Target="../media/image221.emf"/><Relationship Id="rId34" Type="http://schemas.openxmlformats.org/officeDocument/2006/relationships/customXml" Target="../ink/ink244.xml"/><Relationship Id="rId42" Type="http://schemas.openxmlformats.org/officeDocument/2006/relationships/customXml" Target="../ink/ink248.xml"/><Relationship Id="rId47" Type="http://schemas.openxmlformats.org/officeDocument/2006/relationships/image" Target="../media/image234.emf"/><Relationship Id="rId50" Type="http://schemas.openxmlformats.org/officeDocument/2006/relationships/customXml" Target="../ink/ink252.xml"/><Relationship Id="rId7" Type="http://schemas.openxmlformats.org/officeDocument/2006/relationships/image" Target="../media/image214.emf"/><Relationship Id="rId12" Type="http://schemas.openxmlformats.org/officeDocument/2006/relationships/customXml" Target="../ink/ink233.xml"/><Relationship Id="rId17" Type="http://schemas.openxmlformats.org/officeDocument/2006/relationships/image" Target="../media/image219.emf"/><Relationship Id="rId25" Type="http://schemas.openxmlformats.org/officeDocument/2006/relationships/image" Target="../media/image223.emf"/><Relationship Id="rId33" Type="http://schemas.openxmlformats.org/officeDocument/2006/relationships/image" Target="../media/image227.emf"/><Relationship Id="rId38" Type="http://schemas.openxmlformats.org/officeDocument/2006/relationships/customXml" Target="../ink/ink246.xml"/><Relationship Id="rId46" Type="http://schemas.openxmlformats.org/officeDocument/2006/relationships/customXml" Target="../ink/ink250.xml"/><Relationship Id="rId2" Type="http://schemas.openxmlformats.org/officeDocument/2006/relationships/customXml" Target="../ink/ink228.xml"/><Relationship Id="rId16" Type="http://schemas.openxmlformats.org/officeDocument/2006/relationships/customXml" Target="../ink/ink235.xml"/><Relationship Id="rId20" Type="http://schemas.openxmlformats.org/officeDocument/2006/relationships/customXml" Target="../ink/ink237.xml"/><Relationship Id="rId29" Type="http://schemas.openxmlformats.org/officeDocument/2006/relationships/image" Target="../media/image225.emf"/><Relationship Id="rId41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0.xml"/><Relationship Id="rId11" Type="http://schemas.openxmlformats.org/officeDocument/2006/relationships/image" Target="../media/image216.emf"/><Relationship Id="rId24" Type="http://schemas.openxmlformats.org/officeDocument/2006/relationships/customXml" Target="../ink/ink239.xml"/><Relationship Id="rId32" Type="http://schemas.openxmlformats.org/officeDocument/2006/relationships/customXml" Target="../ink/ink243.xml"/><Relationship Id="rId37" Type="http://schemas.openxmlformats.org/officeDocument/2006/relationships/image" Target="../media/image229.emf"/><Relationship Id="rId40" Type="http://schemas.openxmlformats.org/officeDocument/2006/relationships/customXml" Target="../ink/ink247.xml"/><Relationship Id="rId45" Type="http://schemas.openxmlformats.org/officeDocument/2006/relationships/image" Target="../media/image233.emf"/><Relationship Id="rId53" Type="http://schemas.openxmlformats.org/officeDocument/2006/relationships/image" Target="../media/image237.emf"/><Relationship Id="rId5" Type="http://schemas.openxmlformats.org/officeDocument/2006/relationships/image" Target="../media/image213.emf"/><Relationship Id="rId15" Type="http://schemas.openxmlformats.org/officeDocument/2006/relationships/image" Target="../media/image218.emf"/><Relationship Id="rId23" Type="http://schemas.openxmlformats.org/officeDocument/2006/relationships/image" Target="../media/image222.emf"/><Relationship Id="rId28" Type="http://schemas.openxmlformats.org/officeDocument/2006/relationships/customXml" Target="../ink/ink241.xml"/><Relationship Id="rId36" Type="http://schemas.openxmlformats.org/officeDocument/2006/relationships/customXml" Target="../ink/ink245.xml"/><Relationship Id="rId49" Type="http://schemas.openxmlformats.org/officeDocument/2006/relationships/image" Target="../media/image235.emf"/><Relationship Id="rId10" Type="http://schemas.openxmlformats.org/officeDocument/2006/relationships/customXml" Target="../ink/ink232.xml"/><Relationship Id="rId19" Type="http://schemas.openxmlformats.org/officeDocument/2006/relationships/image" Target="../media/image220.emf"/><Relationship Id="rId31" Type="http://schemas.openxmlformats.org/officeDocument/2006/relationships/image" Target="../media/image226.emf"/><Relationship Id="rId44" Type="http://schemas.openxmlformats.org/officeDocument/2006/relationships/customXml" Target="../ink/ink249.xml"/><Relationship Id="rId52" Type="http://schemas.openxmlformats.org/officeDocument/2006/relationships/customXml" Target="../ink/ink253.xml"/><Relationship Id="rId4" Type="http://schemas.openxmlformats.org/officeDocument/2006/relationships/customXml" Target="../ink/ink229.xml"/><Relationship Id="rId9" Type="http://schemas.openxmlformats.org/officeDocument/2006/relationships/image" Target="../media/image215.emf"/><Relationship Id="rId14" Type="http://schemas.openxmlformats.org/officeDocument/2006/relationships/customXml" Target="../ink/ink234.xml"/><Relationship Id="rId22" Type="http://schemas.openxmlformats.org/officeDocument/2006/relationships/customXml" Target="../ink/ink238.xml"/><Relationship Id="rId27" Type="http://schemas.openxmlformats.org/officeDocument/2006/relationships/image" Target="../media/image224.emf"/><Relationship Id="rId30" Type="http://schemas.openxmlformats.org/officeDocument/2006/relationships/customXml" Target="../ink/ink242.xml"/><Relationship Id="rId35" Type="http://schemas.openxmlformats.org/officeDocument/2006/relationships/image" Target="../media/image228.emf"/><Relationship Id="rId43" Type="http://schemas.openxmlformats.org/officeDocument/2006/relationships/image" Target="../media/image232.emf"/><Relationship Id="rId48" Type="http://schemas.openxmlformats.org/officeDocument/2006/relationships/customXml" Target="../ink/ink251.xml"/><Relationship Id="rId8" Type="http://schemas.openxmlformats.org/officeDocument/2006/relationships/customXml" Target="../ink/ink231.xml"/><Relationship Id="rId51" Type="http://schemas.openxmlformats.org/officeDocument/2006/relationships/image" Target="../media/image236.emf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.emf"/><Relationship Id="rId18" Type="http://schemas.openxmlformats.org/officeDocument/2006/relationships/customXml" Target="../ink/ink262.xml"/><Relationship Id="rId26" Type="http://schemas.openxmlformats.org/officeDocument/2006/relationships/customXml" Target="../ink/ink266.xml"/><Relationship Id="rId39" Type="http://schemas.openxmlformats.org/officeDocument/2006/relationships/image" Target="../media/image256.emf"/><Relationship Id="rId21" Type="http://schemas.openxmlformats.org/officeDocument/2006/relationships/image" Target="../media/image247.emf"/><Relationship Id="rId34" Type="http://schemas.openxmlformats.org/officeDocument/2006/relationships/customXml" Target="../ink/ink270.xml"/><Relationship Id="rId42" Type="http://schemas.openxmlformats.org/officeDocument/2006/relationships/customXml" Target="../ink/ink274.xml"/><Relationship Id="rId47" Type="http://schemas.openxmlformats.org/officeDocument/2006/relationships/image" Target="../media/image260.emf"/><Relationship Id="rId50" Type="http://schemas.openxmlformats.org/officeDocument/2006/relationships/customXml" Target="../ink/ink278.xml"/><Relationship Id="rId55" Type="http://schemas.openxmlformats.org/officeDocument/2006/relationships/image" Target="../media/image264.emf"/><Relationship Id="rId63" Type="http://schemas.openxmlformats.org/officeDocument/2006/relationships/image" Target="../media/image268.emf"/><Relationship Id="rId7" Type="http://schemas.openxmlformats.org/officeDocument/2006/relationships/image" Target="../media/image240.emf"/><Relationship Id="rId2" Type="http://schemas.openxmlformats.org/officeDocument/2006/relationships/customXml" Target="../ink/ink254.xml"/><Relationship Id="rId16" Type="http://schemas.openxmlformats.org/officeDocument/2006/relationships/customXml" Target="../ink/ink261.xml"/><Relationship Id="rId29" Type="http://schemas.openxmlformats.org/officeDocument/2006/relationships/image" Target="../media/image25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.xml"/><Relationship Id="rId11" Type="http://schemas.openxmlformats.org/officeDocument/2006/relationships/image" Target="../media/image242.emf"/><Relationship Id="rId24" Type="http://schemas.openxmlformats.org/officeDocument/2006/relationships/customXml" Target="../ink/ink265.xml"/><Relationship Id="rId32" Type="http://schemas.openxmlformats.org/officeDocument/2006/relationships/customXml" Target="../ink/ink269.xml"/><Relationship Id="rId37" Type="http://schemas.openxmlformats.org/officeDocument/2006/relationships/image" Target="../media/image255.emf"/><Relationship Id="rId40" Type="http://schemas.openxmlformats.org/officeDocument/2006/relationships/customXml" Target="../ink/ink273.xml"/><Relationship Id="rId45" Type="http://schemas.openxmlformats.org/officeDocument/2006/relationships/image" Target="../media/image259.emf"/><Relationship Id="rId53" Type="http://schemas.openxmlformats.org/officeDocument/2006/relationships/image" Target="../media/image263.emf"/><Relationship Id="rId58" Type="http://schemas.openxmlformats.org/officeDocument/2006/relationships/customXml" Target="../ink/ink282.xml"/><Relationship Id="rId66" Type="http://schemas.openxmlformats.org/officeDocument/2006/relationships/customXml" Target="../ink/ink286.xml"/><Relationship Id="rId5" Type="http://schemas.openxmlformats.org/officeDocument/2006/relationships/image" Target="../media/image239.emf"/><Relationship Id="rId15" Type="http://schemas.openxmlformats.org/officeDocument/2006/relationships/image" Target="../media/image244.emf"/><Relationship Id="rId23" Type="http://schemas.openxmlformats.org/officeDocument/2006/relationships/image" Target="../media/image248.emf"/><Relationship Id="rId28" Type="http://schemas.openxmlformats.org/officeDocument/2006/relationships/customXml" Target="../ink/ink267.xml"/><Relationship Id="rId36" Type="http://schemas.openxmlformats.org/officeDocument/2006/relationships/customXml" Target="../ink/ink271.xml"/><Relationship Id="rId49" Type="http://schemas.openxmlformats.org/officeDocument/2006/relationships/image" Target="../media/image261.emf"/><Relationship Id="rId57" Type="http://schemas.openxmlformats.org/officeDocument/2006/relationships/image" Target="../media/image265.emf"/><Relationship Id="rId61" Type="http://schemas.openxmlformats.org/officeDocument/2006/relationships/image" Target="../media/image267.emf"/><Relationship Id="rId10" Type="http://schemas.openxmlformats.org/officeDocument/2006/relationships/customXml" Target="../ink/ink258.xml"/><Relationship Id="rId19" Type="http://schemas.openxmlformats.org/officeDocument/2006/relationships/image" Target="../media/image246.emf"/><Relationship Id="rId31" Type="http://schemas.openxmlformats.org/officeDocument/2006/relationships/image" Target="../media/image252.emf"/><Relationship Id="rId44" Type="http://schemas.openxmlformats.org/officeDocument/2006/relationships/customXml" Target="../ink/ink275.xml"/><Relationship Id="rId52" Type="http://schemas.openxmlformats.org/officeDocument/2006/relationships/customXml" Target="../ink/ink279.xml"/><Relationship Id="rId60" Type="http://schemas.openxmlformats.org/officeDocument/2006/relationships/customXml" Target="../ink/ink283.xml"/><Relationship Id="rId65" Type="http://schemas.openxmlformats.org/officeDocument/2006/relationships/image" Target="../media/image269.emf"/><Relationship Id="rId4" Type="http://schemas.openxmlformats.org/officeDocument/2006/relationships/customXml" Target="../ink/ink255.xml"/><Relationship Id="rId9" Type="http://schemas.openxmlformats.org/officeDocument/2006/relationships/image" Target="../media/image241.emf"/><Relationship Id="rId14" Type="http://schemas.openxmlformats.org/officeDocument/2006/relationships/customXml" Target="../ink/ink260.xml"/><Relationship Id="rId22" Type="http://schemas.openxmlformats.org/officeDocument/2006/relationships/customXml" Target="../ink/ink264.xml"/><Relationship Id="rId27" Type="http://schemas.openxmlformats.org/officeDocument/2006/relationships/image" Target="../media/image250.emf"/><Relationship Id="rId30" Type="http://schemas.openxmlformats.org/officeDocument/2006/relationships/customXml" Target="../ink/ink268.xml"/><Relationship Id="rId35" Type="http://schemas.openxmlformats.org/officeDocument/2006/relationships/image" Target="../media/image254.emf"/><Relationship Id="rId43" Type="http://schemas.openxmlformats.org/officeDocument/2006/relationships/image" Target="../media/image258.emf"/><Relationship Id="rId48" Type="http://schemas.openxmlformats.org/officeDocument/2006/relationships/customXml" Target="../ink/ink277.xml"/><Relationship Id="rId56" Type="http://schemas.openxmlformats.org/officeDocument/2006/relationships/customXml" Target="../ink/ink281.xml"/><Relationship Id="rId64" Type="http://schemas.openxmlformats.org/officeDocument/2006/relationships/customXml" Target="../ink/ink285.xml"/><Relationship Id="rId8" Type="http://schemas.openxmlformats.org/officeDocument/2006/relationships/customXml" Target="../ink/ink257.xml"/><Relationship Id="rId51" Type="http://schemas.openxmlformats.org/officeDocument/2006/relationships/image" Target="../media/image262.emf"/><Relationship Id="rId3" Type="http://schemas.openxmlformats.org/officeDocument/2006/relationships/image" Target="../media/image238.emf"/><Relationship Id="rId12" Type="http://schemas.openxmlformats.org/officeDocument/2006/relationships/customXml" Target="../ink/ink259.xml"/><Relationship Id="rId17" Type="http://schemas.openxmlformats.org/officeDocument/2006/relationships/image" Target="../media/image245.emf"/><Relationship Id="rId25" Type="http://schemas.openxmlformats.org/officeDocument/2006/relationships/image" Target="../media/image249.emf"/><Relationship Id="rId33" Type="http://schemas.openxmlformats.org/officeDocument/2006/relationships/image" Target="../media/image253.emf"/><Relationship Id="rId38" Type="http://schemas.openxmlformats.org/officeDocument/2006/relationships/customXml" Target="../ink/ink272.xml"/><Relationship Id="rId46" Type="http://schemas.openxmlformats.org/officeDocument/2006/relationships/customXml" Target="../ink/ink276.xml"/><Relationship Id="rId59" Type="http://schemas.openxmlformats.org/officeDocument/2006/relationships/image" Target="../media/image266.emf"/><Relationship Id="rId67" Type="http://schemas.openxmlformats.org/officeDocument/2006/relationships/image" Target="../media/image270.emf"/><Relationship Id="rId20" Type="http://schemas.openxmlformats.org/officeDocument/2006/relationships/customXml" Target="../ink/ink263.xml"/><Relationship Id="rId41" Type="http://schemas.openxmlformats.org/officeDocument/2006/relationships/image" Target="../media/image257.emf"/><Relationship Id="rId54" Type="http://schemas.openxmlformats.org/officeDocument/2006/relationships/customXml" Target="../ink/ink280.xml"/><Relationship Id="rId62" Type="http://schemas.openxmlformats.org/officeDocument/2006/relationships/customXml" Target="../ink/ink2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emf"/><Relationship Id="rId7" Type="http://schemas.openxmlformats.org/officeDocument/2006/relationships/image" Target="../media/image273.emf"/><Relationship Id="rId2" Type="http://schemas.openxmlformats.org/officeDocument/2006/relationships/customXml" Target="../ink/ink2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9.xml"/><Relationship Id="rId5" Type="http://schemas.openxmlformats.org/officeDocument/2006/relationships/image" Target="../media/image272.emf"/><Relationship Id="rId4" Type="http://schemas.openxmlformats.org/officeDocument/2006/relationships/customXml" Target="../ink/ink2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emf"/><Relationship Id="rId18" Type="http://schemas.openxmlformats.org/officeDocument/2006/relationships/customXml" Target="../ink/ink299.xml"/><Relationship Id="rId26" Type="http://schemas.openxmlformats.org/officeDocument/2006/relationships/customXml" Target="../ink/ink303.xml"/><Relationship Id="rId39" Type="http://schemas.openxmlformats.org/officeDocument/2006/relationships/image" Target="../media/image294.emf"/><Relationship Id="rId21" Type="http://schemas.openxmlformats.org/officeDocument/2006/relationships/image" Target="../media/image285.emf"/><Relationship Id="rId34" Type="http://schemas.openxmlformats.org/officeDocument/2006/relationships/customXml" Target="../ink/ink307.xml"/><Relationship Id="rId42" Type="http://schemas.openxmlformats.org/officeDocument/2006/relationships/customXml" Target="../ink/ink311.xml"/><Relationship Id="rId47" Type="http://schemas.openxmlformats.org/officeDocument/2006/relationships/image" Target="../media/image298.emf"/><Relationship Id="rId50" Type="http://schemas.openxmlformats.org/officeDocument/2006/relationships/customXml" Target="../ink/ink315.xml"/><Relationship Id="rId55" Type="http://schemas.openxmlformats.org/officeDocument/2006/relationships/image" Target="../media/image302.emf"/><Relationship Id="rId63" Type="http://schemas.openxmlformats.org/officeDocument/2006/relationships/image" Target="../media/image306.emf"/><Relationship Id="rId68" Type="http://schemas.openxmlformats.org/officeDocument/2006/relationships/customXml" Target="../ink/ink324.xml"/><Relationship Id="rId76" Type="http://schemas.openxmlformats.org/officeDocument/2006/relationships/customXml" Target="../ink/ink328.xml"/><Relationship Id="rId7" Type="http://schemas.openxmlformats.org/officeDocument/2006/relationships/image" Target="../media/image278.emf"/><Relationship Id="rId71" Type="http://schemas.openxmlformats.org/officeDocument/2006/relationships/image" Target="../media/image310.emf"/><Relationship Id="rId2" Type="http://schemas.openxmlformats.org/officeDocument/2006/relationships/customXml" Target="../ink/ink291.xml"/><Relationship Id="rId16" Type="http://schemas.openxmlformats.org/officeDocument/2006/relationships/customXml" Target="../ink/ink298.xml"/><Relationship Id="rId29" Type="http://schemas.openxmlformats.org/officeDocument/2006/relationships/image" Target="../media/image289.emf"/><Relationship Id="rId11" Type="http://schemas.openxmlformats.org/officeDocument/2006/relationships/image" Target="../media/image280.emf"/><Relationship Id="rId24" Type="http://schemas.openxmlformats.org/officeDocument/2006/relationships/customXml" Target="../ink/ink302.xml"/><Relationship Id="rId32" Type="http://schemas.openxmlformats.org/officeDocument/2006/relationships/customXml" Target="../ink/ink306.xml"/><Relationship Id="rId37" Type="http://schemas.openxmlformats.org/officeDocument/2006/relationships/image" Target="../media/image293.emf"/><Relationship Id="rId40" Type="http://schemas.openxmlformats.org/officeDocument/2006/relationships/customXml" Target="../ink/ink310.xml"/><Relationship Id="rId45" Type="http://schemas.openxmlformats.org/officeDocument/2006/relationships/image" Target="../media/image297.emf"/><Relationship Id="rId53" Type="http://schemas.openxmlformats.org/officeDocument/2006/relationships/image" Target="../media/image301.emf"/><Relationship Id="rId58" Type="http://schemas.openxmlformats.org/officeDocument/2006/relationships/customXml" Target="../ink/ink319.xml"/><Relationship Id="rId66" Type="http://schemas.openxmlformats.org/officeDocument/2006/relationships/customXml" Target="../ink/ink323.xml"/><Relationship Id="rId74" Type="http://schemas.openxmlformats.org/officeDocument/2006/relationships/customXml" Target="../ink/ink327.xml"/><Relationship Id="rId79" Type="http://schemas.openxmlformats.org/officeDocument/2006/relationships/image" Target="../media/image314.emf"/><Relationship Id="rId5" Type="http://schemas.openxmlformats.org/officeDocument/2006/relationships/image" Target="../media/image277.emf"/><Relationship Id="rId61" Type="http://schemas.openxmlformats.org/officeDocument/2006/relationships/image" Target="../media/image305.emf"/><Relationship Id="rId10" Type="http://schemas.openxmlformats.org/officeDocument/2006/relationships/customXml" Target="../ink/ink295.xml"/><Relationship Id="rId19" Type="http://schemas.openxmlformats.org/officeDocument/2006/relationships/image" Target="../media/image284.emf"/><Relationship Id="rId31" Type="http://schemas.openxmlformats.org/officeDocument/2006/relationships/image" Target="../media/image290.emf"/><Relationship Id="rId44" Type="http://schemas.openxmlformats.org/officeDocument/2006/relationships/customXml" Target="../ink/ink312.xml"/><Relationship Id="rId52" Type="http://schemas.openxmlformats.org/officeDocument/2006/relationships/customXml" Target="../ink/ink316.xml"/><Relationship Id="rId60" Type="http://schemas.openxmlformats.org/officeDocument/2006/relationships/customXml" Target="../ink/ink320.xml"/><Relationship Id="rId65" Type="http://schemas.openxmlformats.org/officeDocument/2006/relationships/image" Target="../media/image307.emf"/><Relationship Id="rId73" Type="http://schemas.openxmlformats.org/officeDocument/2006/relationships/image" Target="../media/image311.emf"/><Relationship Id="rId78" Type="http://schemas.openxmlformats.org/officeDocument/2006/relationships/customXml" Target="../ink/ink329.xml"/><Relationship Id="rId81" Type="http://schemas.openxmlformats.org/officeDocument/2006/relationships/image" Target="../media/image315.emf"/><Relationship Id="rId4" Type="http://schemas.openxmlformats.org/officeDocument/2006/relationships/customXml" Target="../ink/ink292.xml"/><Relationship Id="rId9" Type="http://schemas.openxmlformats.org/officeDocument/2006/relationships/image" Target="../media/image279.emf"/><Relationship Id="rId14" Type="http://schemas.openxmlformats.org/officeDocument/2006/relationships/customXml" Target="../ink/ink297.xml"/><Relationship Id="rId22" Type="http://schemas.openxmlformats.org/officeDocument/2006/relationships/customXml" Target="../ink/ink301.xml"/><Relationship Id="rId27" Type="http://schemas.openxmlformats.org/officeDocument/2006/relationships/image" Target="../media/image288.emf"/><Relationship Id="rId30" Type="http://schemas.openxmlformats.org/officeDocument/2006/relationships/customXml" Target="../ink/ink305.xml"/><Relationship Id="rId35" Type="http://schemas.openxmlformats.org/officeDocument/2006/relationships/image" Target="../media/image292.emf"/><Relationship Id="rId43" Type="http://schemas.openxmlformats.org/officeDocument/2006/relationships/image" Target="../media/image296.emf"/><Relationship Id="rId48" Type="http://schemas.openxmlformats.org/officeDocument/2006/relationships/customXml" Target="../ink/ink314.xml"/><Relationship Id="rId56" Type="http://schemas.openxmlformats.org/officeDocument/2006/relationships/customXml" Target="../ink/ink318.xml"/><Relationship Id="rId64" Type="http://schemas.openxmlformats.org/officeDocument/2006/relationships/customXml" Target="../ink/ink322.xml"/><Relationship Id="rId69" Type="http://schemas.openxmlformats.org/officeDocument/2006/relationships/image" Target="../media/image309.emf"/><Relationship Id="rId77" Type="http://schemas.openxmlformats.org/officeDocument/2006/relationships/image" Target="../media/image313.emf"/><Relationship Id="rId8" Type="http://schemas.openxmlformats.org/officeDocument/2006/relationships/customXml" Target="../ink/ink294.xml"/><Relationship Id="rId51" Type="http://schemas.openxmlformats.org/officeDocument/2006/relationships/image" Target="../media/image300.emf"/><Relationship Id="rId72" Type="http://schemas.openxmlformats.org/officeDocument/2006/relationships/customXml" Target="../ink/ink326.xml"/><Relationship Id="rId80" Type="http://schemas.openxmlformats.org/officeDocument/2006/relationships/customXml" Target="../ink/ink330.xml"/><Relationship Id="rId3" Type="http://schemas.openxmlformats.org/officeDocument/2006/relationships/image" Target="../media/image276.emf"/><Relationship Id="rId12" Type="http://schemas.openxmlformats.org/officeDocument/2006/relationships/customXml" Target="../ink/ink296.xml"/><Relationship Id="rId17" Type="http://schemas.openxmlformats.org/officeDocument/2006/relationships/image" Target="../media/image283.emf"/><Relationship Id="rId25" Type="http://schemas.openxmlformats.org/officeDocument/2006/relationships/image" Target="../media/image287.emf"/><Relationship Id="rId33" Type="http://schemas.openxmlformats.org/officeDocument/2006/relationships/image" Target="../media/image291.emf"/><Relationship Id="rId38" Type="http://schemas.openxmlformats.org/officeDocument/2006/relationships/customXml" Target="../ink/ink309.xml"/><Relationship Id="rId46" Type="http://schemas.openxmlformats.org/officeDocument/2006/relationships/customXml" Target="../ink/ink313.xml"/><Relationship Id="rId59" Type="http://schemas.openxmlformats.org/officeDocument/2006/relationships/image" Target="../media/image304.emf"/><Relationship Id="rId67" Type="http://schemas.openxmlformats.org/officeDocument/2006/relationships/image" Target="../media/image308.emf"/><Relationship Id="rId20" Type="http://schemas.openxmlformats.org/officeDocument/2006/relationships/customXml" Target="../ink/ink300.xml"/><Relationship Id="rId41" Type="http://schemas.openxmlformats.org/officeDocument/2006/relationships/image" Target="../media/image295.emf"/><Relationship Id="rId54" Type="http://schemas.openxmlformats.org/officeDocument/2006/relationships/customXml" Target="../ink/ink317.xml"/><Relationship Id="rId62" Type="http://schemas.openxmlformats.org/officeDocument/2006/relationships/customXml" Target="../ink/ink321.xml"/><Relationship Id="rId70" Type="http://schemas.openxmlformats.org/officeDocument/2006/relationships/customXml" Target="../ink/ink325.xml"/><Relationship Id="rId75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3.xml"/><Relationship Id="rId15" Type="http://schemas.openxmlformats.org/officeDocument/2006/relationships/image" Target="../media/image282.emf"/><Relationship Id="rId23" Type="http://schemas.openxmlformats.org/officeDocument/2006/relationships/image" Target="../media/image286.emf"/><Relationship Id="rId28" Type="http://schemas.openxmlformats.org/officeDocument/2006/relationships/customXml" Target="../ink/ink304.xml"/><Relationship Id="rId36" Type="http://schemas.openxmlformats.org/officeDocument/2006/relationships/customXml" Target="../ink/ink308.xml"/><Relationship Id="rId49" Type="http://schemas.openxmlformats.org/officeDocument/2006/relationships/image" Target="../media/image299.emf"/><Relationship Id="rId57" Type="http://schemas.openxmlformats.org/officeDocument/2006/relationships/image" Target="../media/image30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../media/image321.emf"/><Relationship Id="rId18" Type="http://schemas.openxmlformats.org/officeDocument/2006/relationships/customXml" Target="../ink/ink339.xml"/><Relationship Id="rId26" Type="http://schemas.openxmlformats.org/officeDocument/2006/relationships/customXml" Target="../ink/ink343.xml"/><Relationship Id="rId39" Type="http://schemas.openxmlformats.org/officeDocument/2006/relationships/image" Target="../media/image334.emf"/><Relationship Id="rId3" Type="http://schemas.openxmlformats.org/officeDocument/2006/relationships/image" Target="../media/image316.emf"/><Relationship Id="rId21" Type="http://schemas.openxmlformats.org/officeDocument/2006/relationships/image" Target="../media/image325.emf"/><Relationship Id="rId34" Type="http://schemas.openxmlformats.org/officeDocument/2006/relationships/customXml" Target="../ink/ink347.xml"/><Relationship Id="rId42" Type="http://schemas.openxmlformats.org/officeDocument/2006/relationships/customXml" Target="../ink/ink351.xml"/><Relationship Id="rId7" Type="http://schemas.openxmlformats.org/officeDocument/2006/relationships/image" Target="../media/image318.emf"/><Relationship Id="rId12" Type="http://schemas.openxmlformats.org/officeDocument/2006/relationships/customXml" Target="../ink/ink336.xml"/><Relationship Id="rId17" Type="http://schemas.openxmlformats.org/officeDocument/2006/relationships/image" Target="../media/image323.emf"/><Relationship Id="rId25" Type="http://schemas.openxmlformats.org/officeDocument/2006/relationships/image" Target="../media/image327.emf"/><Relationship Id="rId33" Type="http://schemas.openxmlformats.org/officeDocument/2006/relationships/image" Target="../media/image331.emf"/><Relationship Id="rId38" Type="http://schemas.openxmlformats.org/officeDocument/2006/relationships/customXml" Target="../ink/ink349.xml"/><Relationship Id="rId2" Type="http://schemas.openxmlformats.org/officeDocument/2006/relationships/customXml" Target="../ink/ink331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29" Type="http://schemas.openxmlformats.org/officeDocument/2006/relationships/image" Target="../media/image329.emf"/><Relationship Id="rId41" Type="http://schemas.openxmlformats.org/officeDocument/2006/relationships/image" Target="../media/image33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3.xml"/><Relationship Id="rId11" Type="http://schemas.openxmlformats.org/officeDocument/2006/relationships/image" Target="../media/image320.emf"/><Relationship Id="rId24" Type="http://schemas.openxmlformats.org/officeDocument/2006/relationships/customXml" Target="../ink/ink342.xml"/><Relationship Id="rId32" Type="http://schemas.openxmlformats.org/officeDocument/2006/relationships/customXml" Target="../ink/ink346.xml"/><Relationship Id="rId37" Type="http://schemas.openxmlformats.org/officeDocument/2006/relationships/image" Target="../media/image333.emf"/><Relationship Id="rId40" Type="http://schemas.openxmlformats.org/officeDocument/2006/relationships/customXml" Target="../ink/ink350.xml"/><Relationship Id="rId5" Type="http://schemas.openxmlformats.org/officeDocument/2006/relationships/image" Target="../media/image317.emf"/><Relationship Id="rId15" Type="http://schemas.openxmlformats.org/officeDocument/2006/relationships/image" Target="../media/image322.emf"/><Relationship Id="rId23" Type="http://schemas.openxmlformats.org/officeDocument/2006/relationships/image" Target="../media/image326.emf"/><Relationship Id="rId28" Type="http://schemas.openxmlformats.org/officeDocument/2006/relationships/customXml" Target="../ink/ink344.xml"/><Relationship Id="rId36" Type="http://schemas.openxmlformats.org/officeDocument/2006/relationships/customXml" Target="../ink/ink348.xml"/><Relationship Id="rId10" Type="http://schemas.openxmlformats.org/officeDocument/2006/relationships/customXml" Target="../ink/ink335.xml"/><Relationship Id="rId19" Type="http://schemas.openxmlformats.org/officeDocument/2006/relationships/image" Target="../media/image324.emf"/><Relationship Id="rId31" Type="http://schemas.openxmlformats.org/officeDocument/2006/relationships/image" Target="../media/image330.emf"/><Relationship Id="rId4" Type="http://schemas.openxmlformats.org/officeDocument/2006/relationships/customXml" Target="../ink/ink332.xml"/><Relationship Id="rId9" Type="http://schemas.openxmlformats.org/officeDocument/2006/relationships/image" Target="../media/image319.emf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image" Target="../media/image328.emf"/><Relationship Id="rId30" Type="http://schemas.openxmlformats.org/officeDocument/2006/relationships/customXml" Target="../ink/ink345.xml"/><Relationship Id="rId35" Type="http://schemas.openxmlformats.org/officeDocument/2006/relationships/image" Target="../media/image332.emf"/><Relationship Id="rId43" Type="http://schemas.openxmlformats.org/officeDocument/2006/relationships/image" Target="../media/image33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95915" y="1122363"/>
            <a:ext cx="9972085" cy="1408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29676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Machine Learning </a:t>
            </a:r>
            <a:b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29676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</a:b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029676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Foundations and Applications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srgbClr val="029676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400" smtClean="0">
                <a:latin typeface="Century Schoolbook" panose="02040604050505020304" pitchFamily="18" charset="0"/>
              </a:rPr>
              <a:t>Jiaul Paik</a:t>
            </a:r>
            <a:endParaRPr lang="en-IN" sz="4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3"/>
            <a:ext cx="10515600" cy="807893"/>
          </a:xfrm>
        </p:spPr>
        <p:txBody>
          <a:bodyPr/>
          <a:lstStyle/>
          <a:p>
            <a:r>
              <a:rPr lang="en-IN" dirty="0" smtClean="0"/>
              <a:t>Building Blocks of CNN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3855"/>
            <a:ext cx="10515600" cy="5278582"/>
          </a:xfrm>
        </p:spPr>
        <p:txBody>
          <a:bodyPr>
            <a:normAutofit/>
          </a:bodyPr>
          <a:lstStyle/>
          <a:p>
            <a:r>
              <a:rPr lang="en-IN" dirty="0" smtClean="0"/>
              <a:t>Convolutional layer operation </a:t>
            </a:r>
          </a:p>
          <a:p>
            <a:pPr lvl="1"/>
            <a:r>
              <a:rPr lang="en-IN" dirty="0" smtClean="0"/>
              <a:t>Performs Convolution operations </a:t>
            </a:r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Pooling layer </a:t>
            </a:r>
          </a:p>
          <a:p>
            <a:pPr lvl="1"/>
            <a:r>
              <a:rPr lang="en-IN" dirty="0" smtClean="0"/>
              <a:t>Performs pooling operation </a:t>
            </a:r>
          </a:p>
          <a:p>
            <a:pPr lvl="1"/>
            <a:r>
              <a:rPr lang="en-IN" dirty="0" smtClean="0"/>
              <a:t>Usually max pooling </a:t>
            </a:r>
          </a:p>
          <a:p>
            <a:endParaRPr lang="en-IN" dirty="0"/>
          </a:p>
          <a:p>
            <a:r>
              <a:rPr lang="en-IN" dirty="0" smtClean="0"/>
              <a:t>Fully connected layer </a:t>
            </a:r>
          </a:p>
          <a:p>
            <a:endParaRPr lang="en-IN" dirty="0"/>
          </a:p>
          <a:p>
            <a:r>
              <a:rPr lang="en-IN" dirty="0" smtClean="0"/>
              <a:t>Activation layer: </a:t>
            </a:r>
            <a:r>
              <a:rPr lang="en-IN" dirty="0" err="1" smtClean="0"/>
              <a:t>relu</a:t>
            </a:r>
            <a:r>
              <a:rPr lang="en-IN" dirty="0" smtClean="0"/>
              <a:t>, sigmoid etc.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44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 smtClean="0"/>
              <a:t>Few useful Definitions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754563"/>
          </a:xfrm>
        </p:spPr>
        <p:txBody>
          <a:bodyPr/>
          <a:lstStyle/>
          <a:p>
            <a:r>
              <a:rPr lang="en-IN" dirty="0" smtClean="0"/>
              <a:t>Vector: One dimensional array of n elements</a:t>
            </a:r>
          </a:p>
          <a:p>
            <a:pPr lvl="1"/>
            <a:endParaRPr lang="en-IN" dirty="0"/>
          </a:p>
          <a:p>
            <a:r>
              <a:rPr lang="en-IN" dirty="0" smtClean="0"/>
              <a:t>Matrix: Two dimensional array </a:t>
            </a:r>
          </a:p>
          <a:p>
            <a:pPr lvl="1"/>
            <a:endParaRPr lang="en-IN" dirty="0"/>
          </a:p>
          <a:p>
            <a:r>
              <a:rPr lang="en-IN" dirty="0" smtClean="0"/>
              <a:t>Tensor: Multi-dimensional array </a:t>
            </a:r>
            <a:endParaRPr lang="en-IN" dirty="0"/>
          </a:p>
        </p:txBody>
      </p:sp>
      <p:pic>
        <p:nvPicPr>
          <p:cNvPr id="2050" name="Picture 2" descr="Tensors for busy people - DEV Comm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945804"/>
            <a:ext cx="5534025" cy="180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5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IN" dirty="0" smtClean="0"/>
              <a:t>CNN: An Example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55" y="1565852"/>
            <a:ext cx="9729065" cy="47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3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509" y="2535670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/>
              <a:t>Convolutional Operation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6123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 smtClean="0"/>
              <a:t>Convolution Over Grey image (1 channel)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74538" y="1671051"/>
              <a:ext cx="4295160" cy="3122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658" y="1655931"/>
                <a:ext cx="4321440" cy="31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794978" y="1721451"/>
              <a:ext cx="339120" cy="3110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5618" y="1713171"/>
                <a:ext cx="363600" cy="31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2635578" y="1690131"/>
              <a:ext cx="224280" cy="3250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6578" y="1682211"/>
                <a:ext cx="247680" cy="32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3697218" y="1753131"/>
              <a:ext cx="457920" cy="3214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7138" y="1743051"/>
                <a:ext cx="482040" cy="32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1102698" y="3097371"/>
              <a:ext cx="3954960" cy="62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338" y="3084051"/>
                <a:ext cx="3969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4937778" y="3136251"/>
              <a:ext cx="163080" cy="20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4818" y="3123291"/>
                <a:ext cx="182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1206018" y="3885411"/>
              <a:ext cx="4020840" cy="1213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4858" y="3871731"/>
                <a:ext cx="4036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4243698" y="1925211"/>
              <a:ext cx="161280" cy="2242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1458" y="1916931"/>
                <a:ext cx="180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/>
              <p14:cNvContentPartPr/>
              <p14:nvPr/>
            </p14:nvContentPartPr>
            <p14:xfrm>
              <a:off x="4427658" y="2602731"/>
              <a:ext cx="281520" cy="2606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4338" y="2588331"/>
                <a:ext cx="299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/>
              <p14:cNvContentPartPr/>
              <p14:nvPr/>
            </p14:nvContentPartPr>
            <p14:xfrm>
              <a:off x="2091618" y="1979211"/>
              <a:ext cx="189360" cy="1879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77578" y="1966611"/>
                <a:ext cx="209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/>
              <p14:cNvContentPartPr/>
              <p14:nvPr/>
            </p14:nvContentPartPr>
            <p14:xfrm>
              <a:off x="1023498" y="2297451"/>
              <a:ext cx="4102200" cy="231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4138" y="2283771"/>
                <a:ext cx="4119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/>
              <p14:cNvContentPartPr/>
              <p14:nvPr/>
            </p14:nvContentPartPr>
            <p14:xfrm>
              <a:off x="3225618" y="2690211"/>
              <a:ext cx="132840" cy="286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2298" y="2676171"/>
                <a:ext cx="1602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/>
              <p14:cNvContentPartPr/>
              <p14:nvPr/>
            </p14:nvContentPartPr>
            <p14:xfrm>
              <a:off x="3430818" y="4260891"/>
              <a:ext cx="219600" cy="2408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18938" y="4256211"/>
                <a:ext cx="2361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/>
              <p14:cNvContentPartPr/>
              <p14:nvPr/>
            </p14:nvContentPartPr>
            <p14:xfrm>
              <a:off x="4665978" y="3456651"/>
              <a:ext cx="24120" cy="226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50858" y="3441531"/>
                <a:ext cx="46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Ink 74"/>
              <p14:cNvContentPartPr/>
              <p14:nvPr/>
            </p14:nvContentPartPr>
            <p14:xfrm>
              <a:off x="4603338" y="4182411"/>
              <a:ext cx="200520" cy="28692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9658" y="4168731"/>
                <a:ext cx="2293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/>
              <p14:cNvContentPartPr/>
              <p14:nvPr/>
            </p14:nvContentPartPr>
            <p14:xfrm>
              <a:off x="8104338" y="1391331"/>
              <a:ext cx="3666600" cy="18824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00018" y="1379091"/>
                <a:ext cx="3686402" cy="19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/>
              <p14:cNvContentPartPr/>
              <p14:nvPr/>
            </p14:nvContentPartPr>
            <p14:xfrm>
              <a:off x="8250498" y="1784451"/>
              <a:ext cx="1420560" cy="1177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36458" y="1777251"/>
                <a:ext cx="1450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/>
              <p14:cNvContentPartPr/>
              <p14:nvPr/>
            </p14:nvContentPartPr>
            <p14:xfrm>
              <a:off x="8188578" y="2251731"/>
              <a:ext cx="1656000" cy="11757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74501" y="2236471"/>
                <a:ext cx="1684514" cy="120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Ink 104"/>
              <p14:cNvContentPartPr/>
              <p14:nvPr/>
            </p14:nvContentPartPr>
            <p14:xfrm>
              <a:off x="8115858" y="2858331"/>
              <a:ext cx="1692360" cy="885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02538" y="2843211"/>
                <a:ext cx="17175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Ink 105"/>
              <p14:cNvContentPartPr/>
              <p14:nvPr/>
            </p14:nvContentPartPr>
            <p14:xfrm>
              <a:off x="8959338" y="2283411"/>
              <a:ext cx="136800" cy="1150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46738" y="2270811"/>
                <a:ext cx="166320" cy="11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6" name="Ink 115"/>
              <p14:cNvContentPartPr/>
              <p14:nvPr/>
            </p14:nvContentPartPr>
            <p14:xfrm>
              <a:off x="9282258" y="2447931"/>
              <a:ext cx="307440" cy="8805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67498" y="2432451"/>
                <a:ext cx="32652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9" name="Ink 118"/>
              <p14:cNvContentPartPr/>
              <p14:nvPr/>
            </p14:nvContentPartPr>
            <p14:xfrm>
              <a:off x="3067218" y="1905771"/>
              <a:ext cx="248400" cy="2984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53538" y="1891011"/>
                <a:ext cx="264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0" name="Ink 119"/>
              <p14:cNvContentPartPr/>
              <p14:nvPr/>
            </p14:nvContentPartPr>
            <p14:xfrm>
              <a:off x="5205978" y="2585811"/>
              <a:ext cx="2817000" cy="1674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3018" y="2572491"/>
                <a:ext cx="2842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Ink 122"/>
              <p14:cNvContentPartPr/>
              <p14:nvPr/>
            </p14:nvContentPartPr>
            <p14:xfrm>
              <a:off x="5201658" y="2763291"/>
              <a:ext cx="2721240" cy="13212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88338" y="2749611"/>
                <a:ext cx="27403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6" name="Ink 125"/>
              <p14:cNvContentPartPr/>
              <p14:nvPr/>
            </p14:nvContentPartPr>
            <p14:xfrm>
              <a:off x="5148018" y="2411931"/>
              <a:ext cx="526680" cy="3042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33258" y="2406891"/>
                <a:ext cx="5583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/>
              <p14:cNvContentPartPr/>
              <p14:nvPr/>
            </p14:nvContentPartPr>
            <p14:xfrm>
              <a:off x="5174298" y="2630811"/>
              <a:ext cx="238320" cy="3808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59538" y="2616051"/>
                <a:ext cx="2689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Ink 128"/>
              <p14:cNvContentPartPr/>
              <p14:nvPr/>
            </p14:nvContentPartPr>
            <p14:xfrm>
              <a:off x="786618" y="1551891"/>
              <a:ext cx="2007720" cy="17622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2218" y="1537491"/>
                <a:ext cx="2036520" cy="17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1" name="Ink 130"/>
              <p14:cNvContentPartPr/>
              <p14:nvPr/>
            </p14:nvContentPartPr>
            <p14:xfrm>
              <a:off x="2136978" y="2696331"/>
              <a:ext cx="191880" cy="3279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24018" y="2682651"/>
                <a:ext cx="2084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2" name="Ink 131"/>
              <p14:cNvContentPartPr/>
              <p14:nvPr/>
            </p14:nvContentPartPr>
            <p14:xfrm>
              <a:off x="1299618" y="2751411"/>
              <a:ext cx="257400" cy="2754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85218" y="2737371"/>
                <a:ext cx="276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3" name="Ink 132"/>
              <p14:cNvContentPartPr/>
              <p14:nvPr/>
            </p14:nvContentPartPr>
            <p14:xfrm>
              <a:off x="1354338" y="3567531"/>
              <a:ext cx="261720" cy="23940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41018" y="3553851"/>
                <a:ext cx="282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4" name="Ink 133"/>
              <p14:cNvContentPartPr/>
              <p14:nvPr/>
            </p14:nvContentPartPr>
            <p14:xfrm>
              <a:off x="2319858" y="3498051"/>
              <a:ext cx="123480" cy="1530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07978" y="3492651"/>
                <a:ext cx="150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5" name="Ink 134"/>
              <p14:cNvContentPartPr/>
              <p14:nvPr/>
            </p14:nvContentPartPr>
            <p14:xfrm>
              <a:off x="3428298" y="3470691"/>
              <a:ext cx="10800" cy="263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13898" y="3456291"/>
                <a:ext cx="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6" name="Ink 135"/>
              <p14:cNvContentPartPr/>
              <p14:nvPr/>
            </p14:nvContentPartPr>
            <p14:xfrm>
              <a:off x="2336058" y="4252251"/>
              <a:ext cx="319680" cy="3492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22018" y="4237491"/>
                <a:ext cx="3362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/>
              <p14:cNvContentPartPr/>
              <p14:nvPr/>
            </p14:nvContentPartPr>
            <p14:xfrm>
              <a:off x="8139618" y="3940131"/>
              <a:ext cx="3151080" cy="19814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27378" y="3926091"/>
                <a:ext cx="3177720" cy="19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3" name="Ink 142"/>
              <p14:cNvContentPartPr/>
              <p14:nvPr/>
            </p14:nvContentPartPr>
            <p14:xfrm>
              <a:off x="9624978" y="4022931"/>
              <a:ext cx="337320" cy="202824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14538" y="4012491"/>
                <a:ext cx="361800" cy="20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7" name="Ink 146"/>
              <p14:cNvContentPartPr/>
              <p14:nvPr/>
            </p14:nvContentPartPr>
            <p14:xfrm>
              <a:off x="8726778" y="4296891"/>
              <a:ext cx="268920" cy="48420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11298" y="4281411"/>
                <a:ext cx="2998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9" name="Ink 148"/>
              <p14:cNvContentPartPr/>
              <p14:nvPr/>
            </p14:nvContentPartPr>
            <p14:xfrm>
              <a:off x="2566458" y="1513371"/>
              <a:ext cx="2531880" cy="16560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60698" y="1498251"/>
                <a:ext cx="2552760" cy="16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2" name="Ink 151"/>
              <p14:cNvContentPartPr/>
              <p14:nvPr/>
            </p14:nvContentPartPr>
            <p14:xfrm>
              <a:off x="10154898" y="4265211"/>
              <a:ext cx="442440" cy="5050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40858" y="4249371"/>
                <a:ext cx="4590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5" name="Ink 154"/>
              <p14:cNvContentPartPr/>
              <p14:nvPr/>
            </p14:nvContentPartPr>
            <p14:xfrm>
              <a:off x="935298" y="3304731"/>
              <a:ext cx="1908360" cy="17265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9818" y="3292491"/>
                <a:ext cx="1937160" cy="17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6" name="Ink 155"/>
              <p14:cNvContentPartPr/>
              <p14:nvPr/>
            </p14:nvContentPartPr>
            <p14:xfrm>
              <a:off x="1512378" y="4330731"/>
              <a:ext cx="44640" cy="18288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97978" y="4316331"/>
                <a:ext cx="73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8" name="Ink 157"/>
              <p14:cNvContentPartPr/>
              <p14:nvPr/>
            </p14:nvContentPartPr>
            <p14:xfrm>
              <a:off x="8847738" y="5535651"/>
              <a:ext cx="564120" cy="18792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35138" y="5525211"/>
                <a:ext cx="5864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1" name="Ink 160"/>
              <p14:cNvContentPartPr/>
              <p14:nvPr/>
            </p14:nvContentPartPr>
            <p14:xfrm>
              <a:off x="1279458" y="1997931"/>
              <a:ext cx="145440" cy="1684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66498" y="1986771"/>
                <a:ext cx="173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2" name="Ink 161"/>
              <p14:cNvContentPartPr/>
              <p14:nvPr/>
            </p14:nvContentPartPr>
            <p14:xfrm>
              <a:off x="2873898" y="3248571"/>
              <a:ext cx="2364840" cy="1725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70658" y="3235971"/>
                <a:ext cx="238140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3" name="Ink 162"/>
              <p14:cNvContentPartPr/>
              <p14:nvPr/>
            </p14:nvContentPartPr>
            <p14:xfrm>
              <a:off x="8280738" y="5657331"/>
              <a:ext cx="3009960" cy="540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67778" y="5654811"/>
                <a:ext cx="30384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/>
              <p14:cNvContentPartPr/>
              <p14:nvPr/>
            </p14:nvContentPartPr>
            <p14:xfrm>
              <a:off x="10452978" y="5431611"/>
              <a:ext cx="534240" cy="3207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38938" y="5428011"/>
                <a:ext cx="5518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8" name="Ink 167"/>
              <p14:cNvContentPartPr/>
              <p14:nvPr/>
            </p14:nvContentPartPr>
            <p14:xfrm>
              <a:off x="10141578" y="2644851"/>
              <a:ext cx="387720" cy="2797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128258" y="2630091"/>
                <a:ext cx="4147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9" name="Ink 168"/>
              <p14:cNvContentPartPr/>
              <p14:nvPr/>
            </p14:nvContentPartPr>
            <p14:xfrm>
              <a:off x="10086858" y="2763651"/>
              <a:ext cx="708480" cy="4086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74258" y="2756091"/>
                <a:ext cx="7272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3" name="Ink 172"/>
              <p14:cNvContentPartPr/>
              <p14:nvPr/>
            </p14:nvContentPartPr>
            <p14:xfrm>
              <a:off x="659898" y="5680371"/>
              <a:ext cx="1234800" cy="3596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8018" y="5668131"/>
                <a:ext cx="124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4" name="Ink 183"/>
              <p14:cNvContentPartPr/>
              <p14:nvPr/>
            </p14:nvContentPartPr>
            <p14:xfrm>
              <a:off x="2933658" y="5455371"/>
              <a:ext cx="1467360" cy="9579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20698" y="5441331"/>
                <a:ext cx="149544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5" name="Ink 184"/>
              <p14:cNvContentPartPr/>
              <p14:nvPr/>
            </p14:nvContentPartPr>
            <p14:xfrm>
              <a:off x="3593178" y="5563011"/>
              <a:ext cx="69120" cy="8618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81298" y="5551491"/>
                <a:ext cx="9504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8" name="Ink 187"/>
              <p14:cNvContentPartPr/>
              <p14:nvPr/>
            </p14:nvContentPartPr>
            <p14:xfrm>
              <a:off x="3132018" y="5668131"/>
              <a:ext cx="342000" cy="26244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17258" y="5653731"/>
                <a:ext cx="3711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9" name="Ink 188"/>
              <p14:cNvContentPartPr/>
              <p14:nvPr/>
            </p14:nvContentPartPr>
            <p14:xfrm>
              <a:off x="2866338" y="5892771"/>
              <a:ext cx="1469880" cy="10764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853378" y="5887731"/>
                <a:ext cx="1496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2" name="Ink 191"/>
              <p14:cNvContentPartPr/>
              <p14:nvPr/>
            </p14:nvContentPartPr>
            <p14:xfrm>
              <a:off x="3860298" y="5596851"/>
              <a:ext cx="403920" cy="70488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44458" y="5584251"/>
                <a:ext cx="4269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6" name="Ink 195"/>
              <p14:cNvContentPartPr/>
              <p14:nvPr/>
            </p14:nvContentPartPr>
            <p14:xfrm>
              <a:off x="3137058" y="6146931"/>
              <a:ext cx="416160" cy="3711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22658" y="6143691"/>
                <a:ext cx="444240" cy="3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60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 smtClean="0"/>
              <a:t>Convolution Over Grey image (1 channel)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974538" y="1671051"/>
              <a:ext cx="4295160" cy="3122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658" y="1655931"/>
                <a:ext cx="4321440" cy="31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794978" y="1721451"/>
              <a:ext cx="339120" cy="3110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5618" y="1713171"/>
                <a:ext cx="363600" cy="31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2635578" y="1690131"/>
              <a:ext cx="224280" cy="3250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6578" y="1682211"/>
                <a:ext cx="247680" cy="32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3697218" y="1753131"/>
              <a:ext cx="457920" cy="3214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7138" y="1743051"/>
                <a:ext cx="482040" cy="32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/>
              <p14:cNvContentPartPr/>
              <p14:nvPr/>
            </p14:nvContentPartPr>
            <p14:xfrm>
              <a:off x="1102698" y="3097371"/>
              <a:ext cx="3954960" cy="62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3338" y="3084051"/>
                <a:ext cx="3969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4937778" y="3136251"/>
              <a:ext cx="163080" cy="201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4818" y="3123291"/>
                <a:ext cx="182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1206018" y="3885411"/>
              <a:ext cx="4020840" cy="1213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4858" y="3871731"/>
                <a:ext cx="4036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2091618" y="1979211"/>
              <a:ext cx="189360" cy="1879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7578" y="1966611"/>
                <a:ext cx="209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/>
              <p14:cNvContentPartPr/>
              <p14:nvPr/>
            </p14:nvContentPartPr>
            <p14:xfrm>
              <a:off x="1023498" y="2297451"/>
              <a:ext cx="4102200" cy="231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4138" y="2283771"/>
                <a:ext cx="41191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/>
              <p14:cNvContentPartPr/>
              <p14:nvPr/>
            </p14:nvContentPartPr>
            <p14:xfrm>
              <a:off x="3225618" y="2690211"/>
              <a:ext cx="132840" cy="286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2298" y="2676171"/>
                <a:ext cx="1602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/>
              <p14:cNvContentPartPr/>
              <p14:nvPr/>
            </p14:nvContentPartPr>
            <p14:xfrm>
              <a:off x="4665978" y="3456651"/>
              <a:ext cx="24120" cy="226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0858" y="3441531"/>
                <a:ext cx="46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9" name="Ink 118"/>
              <p14:cNvContentPartPr/>
              <p14:nvPr/>
            </p14:nvContentPartPr>
            <p14:xfrm>
              <a:off x="3067218" y="1905771"/>
              <a:ext cx="248400" cy="29844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53538" y="1891011"/>
                <a:ext cx="264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/>
              <p14:cNvContentPartPr/>
              <p14:nvPr/>
            </p14:nvContentPartPr>
            <p14:xfrm>
              <a:off x="786618" y="1551891"/>
              <a:ext cx="2007720" cy="17622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2218" y="1537491"/>
                <a:ext cx="2036520" cy="17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/>
              <p14:cNvContentPartPr/>
              <p14:nvPr/>
            </p14:nvContentPartPr>
            <p14:xfrm>
              <a:off x="2136978" y="2696331"/>
              <a:ext cx="191880" cy="3279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4018" y="2682651"/>
                <a:ext cx="2084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2" name="Ink 131"/>
              <p14:cNvContentPartPr/>
              <p14:nvPr/>
            </p14:nvContentPartPr>
            <p14:xfrm>
              <a:off x="1299618" y="2751411"/>
              <a:ext cx="257400" cy="2754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5218" y="2737371"/>
                <a:ext cx="276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4" name="Ink 133"/>
              <p14:cNvContentPartPr/>
              <p14:nvPr/>
            </p14:nvContentPartPr>
            <p14:xfrm>
              <a:off x="2319858" y="3498051"/>
              <a:ext cx="123480" cy="1530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07978" y="3492651"/>
                <a:ext cx="150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" name="Ink 134"/>
              <p14:cNvContentPartPr/>
              <p14:nvPr/>
            </p14:nvContentPartPr>
            <p14:xfrm>
              <a:off x="3428298" y="3470691"/>
              <a:ext cx="10800" cy="2635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3898" y="3456291"/>
                <a:ext cx="3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9" name="Ink 148"/>
              <p14:cNvContentPartPr/>
              <p14:nvPr/>
            </p14:nvContentPartPr>
            <p14:xfrm>
              <a:off x="2566458" y="1513371"/>
              <a:ext cx="2531880" cy="165600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60698" y="1498251"/>
                <a:ext cx="2552760" cy="16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5" name="Ink 154"/>
              <p14:cNvContentPartPr/>
              <p14:nvPr/>
            </p14:nvContentPartPr>
            <p14:xfrm>
              <a:off x="935298" y="3304731"/>
              <a:ext cx="1908360" cy="17265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9818" y="3292491"/>
                <a:ext cx="1937160" cy="17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" name="Ink 160"/>
              <p14:cNvContentPartPr/>
              <p14:nvPr/>
            </p14:nvContentPartPr>
            <p14:xfrm>
              <a:off x="1279458" y="1997931"/>
              <a:ext cx="145440" cy="16848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66498" y="1986771"/>
                <a:ext cx="173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2" name="Ink 161"/>
              <p14:cNvContentPartPr/>
              <p14:nvPr/>
            </p14:nvContentPartPr>
            <p14:xfrm>
              <a:off x="2873898" y="3248571"/>
              <a:ext cx="2364840" cy="172548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70658" y="3235971"/>
                <a:ext cx="238140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" name="Ink 2"/>
              <p14:cNvContentPartPr/>
              <p14:nvPr/>
            </p14:nvContentPartPr>
            <p14:xfrm>
              <a:off x="1354338" y="3567531"/>
              <a:ext cx="261720" cy="239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1018" y="3553851"/>
                <a:ext cx="282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" name="Ink 3"/>
              <p14:cNvContentPartPr/>
              <p14:nvPr/>
            </p14:nvContentPartPr>
            <p14:xfrm>
              <a:off x="4603338" y="4182411"/>
              <a:ext cx="200520" cy="28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89658" y="4168731"/>
                <a:ext cx="2293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" name="Ink 4"/>
              <p14:cNvContentPartPr/>
              <p14:nvPr/>
            </p14:nvContentPartPr>
            <p14:xfrm>
              <a:off x="2336058" y="4252251"/>
              <a:ext cx="319680" cy="34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22018" y="4237491"/>
                <a:ext cx="3362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" name="Ink 6"/>
              <p14:cNvContentPartPr/>
              <p14:nvPr/>
            </p14:nvContentPartPr>
            <p14:xfrm>
              <a:off x="3430818" y="4260891"/>
              <a:ext cx="219600" cy="240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8938" y="4256211"/>
                <a:ext cx="2361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" name="Ink 7"/>
              <p14:cNvContentPartPr/>
              <p14:nvPr/>
            </p14:nvContentPartPr>
            <p14:xfrm>
              <a:off x="4243698" y="1925211"/>
              <a:ext cx="161280" cy="224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31458" y="1916931"/>
                <a:ext cx="180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" name="Ink 8"/>
              <p14:cNvContentPartPr/>
              <p14:nvPr/>
            </p14:nvContentPartPr>
            <p14:xfrm>
              <a:off x="4513338" y="2829171"/>
              <a:ext cx="195840" cy="34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98218" y="2824491"/>
                <a:ext cx="215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" name="Ink 10"/>
              <p14:cNvContentPartPr/>
              <p14:nvPr/>
            </p14:nvContentPartPr>
            <p14:xfrm>
              <a:off x="1512378" y="4330731"/>
              <a:ext cx="44640" cy="1828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97978" y="4316331"/>
                <a:ext cx="73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" name="Ink 16"/>
              <p14:cNvContentPartPr/>
              <p14:nvPr/>
            </p14:nvContentPartPr>
            <p14:xfrm>
              <a:off x="10363338" y="1264971"/>
              <a:ext cx="1603800" cy="10425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52898" y="1250931"/>
                <a:ext cx="1622880" cy="10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" name="Ink 25"/>
              <p14:cNvContentPartPr/>
              <p14:nvPr/>
            </p14:nvContentPartPr>
            <p14:xfrm>
              <a:off x="6479298" y="1912971"/>
              <a:ext cx="687960" cy="56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65258" y="1897491"/>
                <a:ext cx="716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" name="Ink 28"/>
              <p14:cNvContentPartPr/>
              <p14:nvPr/>
            </p14:nvContentPartPr>
            <p14:xfrm>
              <a:off x="6345378" y="2188731"/>
              <a:ext cx="1225800" cy="8571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32058" y="2173251"/>
                <a:ext cx="125496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" name="Ink 30"/>
              <p14:cNvContentPartPr/>
              <p14:nvPr/>
            </p14:nvContentPartPr>
            <p14:xfrm>
              <a:off x="6325218" y="2642691"/>
              <a:ext cx="1127520" cy="673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11898" y="2627931"/>
                <a:ext cx="1148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" name="Ink 31"/>
              <p14:cNvContentPartPr/>
              <p14:nvPr/>
            </p14:nvContentPartPr>
            <p14:xfrm>
              <a:off x="6946938" y="2269011"/>
              <a:ext cx="42840" cy="7693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33618" y="2256051"/>
                <a:ext cx="7128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/>
              <p14:cNvContentPartPr/>
              <p14:nvPr/>
            </p14:nvContentPartPr>
            <p14:xfrm>
              <a:off x="6945858" y="3363051"/>
              <a:ext cx="38160" cy="676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32898" y="3350451"/>
                <a:ext cx="6624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/>
              <p14:cNvContentPartPr/>
              <p14:nvPr/>
            </p14:nvContentPartPr>
            <p14:xfrm>
              <a:off x="6160338" y="4377171"/>
              <a:ext cx="1972440" cy="13096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47378" y="4362051"/>
                <a:ext cx="2000880" cy="13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/>
              <p14:cNvContentPartPr/>
              <p14:nvPr/>
            </p14:nvContentPartPr>
            <p14:xfrm>
              <a:off x="4427658" y="2602731"/>
              <a:ext cx="134280" cy="224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14338" y="2588331"/>
                <a:ext cx="1620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/>
              <p14:cNvContentPartPr/>
              <p14:nvPr/>
            </p14:nvContentPartPr>
            <p14:xfrm>
              <a:off x="7066818" y="4443051"/>
              <a:ext cx="176400" cy="11498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58538" y="4434411"/>
                <a:ext cx="200160" cy="11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Ink 57"/>
              <p14:cNvContentPartPr/>
              <p14:nvPr/>
            </p14:nvContentPartPr>
            <p14:xfrm>
              <a:off x="6189138" y="4952451"/>
              <a:ext cx="1839600" cy="1846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75098" y="4945971"/>
                <a:ext cx="18666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2" name="Ink 71"/>
              <p14:cNvContentPartPr/>
              <p14:nvPr/>
            </p14:nvContentPartPr>
            <p14:xfrm>
              <a:off x="8129178" y="2553051"/>
              <a:ext cx="1216080" cy="1119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115138" y="2540451"/>
                <a:ext cx="1244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6" name="Ink 75"/>
              <p14:cNvContentPartPr/>
              <p14:nvPr/>
            </p14:nvContentPartPr>
            <p14:xfrm>
              <a:off x="8134218" y="2090451"/>
              <a:ext cx="1284840" cy="8924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21618" y="2074971"/>
                <a:ext cx="131292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7" name="Ink 76"/>
              <p14:cNvContentPartPr/>
              <p14:nvPr/>
            </p14:nvContentPartPr>
            <p14:xfrm>
              <a:off x="8735418" y="2169291"/>
              <a:ext cx="82440" cy="8665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723538" y="2157411"/>
                <a:ext cx="109800" cy="8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/>
              <p14:cNvContentPartPr/>
              <p14:nvPr/>
            </p14:nvContentPartPr>
            <p14:xfrm>
              <a:off x="6528978" y="4662651"/>
              <a:ext cx="392760" cy="1764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16738" y="4659771"/>
                <a:ext cx="407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/>
              <p14:cNvContentPartPr/>
              <p14:nvPr/>
            </p14:nvContentPartPr>
            <p14:xfrm>
              <a:off x="7414218" y="4679931"/>
              <a:ext cx="332280" cy="964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01978" y="4674891"/>
                <a:ext cx="349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/>
              <p14:cNvContentPartPr/>
              <p14:nvPr/>
            </p14:nvContentPartPr>
            <p14:xfrm>
              <a:off x="7579458" y="5247291"/>
              <a:ext cx="256680" cy="1191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66138" y="5242971"/>
                <a:ext cx="2743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/>
              <p14:cNvContentPartPr/>
              <p14:nvPr/>
            </p14:nvContentPartPr>
            <p14:xfrm>
              <a:off x="6620418" y="5339811"/>
              <a:ext cx="208440" cy="10836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06738" y="5335491"/>
                <a:ext cx="226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9" name="Ink 88"/>
              <p14:cNvContentPartPr/>
              <p14:nvPr/>
            </p14:nvContentPartPr>
            <p14:xfrm>
              <a:off x="10059138" y="1845291"/>
              <a:ext cx="1130400" cy="101088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045818" y="1829811"/>
                <a:ext cx="11602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4" name="Ink 93"/>
              <p14:cNvContentPartPr/>
              <p14:nvPr/>
            </p14:nvContentPartPr>
            <p14:xfrm>
              <a:off x="10028898" y="2318331"/>
              <a:ext cx="1118520" cy="129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15938" y="2313291"/>
                <a:ext cx="1146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5" name="Ink 94"/>
              <p14:cNvContentPartPr/>
              <p14:nvPr/>
            </p14:nvContentPartPr>
            <p14:xfrm>
              <a:off x="10623618" y="1922691"/>
              <a:ext cx="70200" cy="8197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611378" y="1910451"/>
                <a:ext cx="9720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0" name="Ink 99"/>
              <p14:cNvContentPartPr/>
              <p14:nvPr/>
            </p14:nvContentPartPr>
            <p14:xfrm>
              <a:off x="6616458" y="1531371"/>
              <a:ext cx="2484000" cy="3571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02778" y="1516611"/>
                <a:ext cx="25030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4" name="Ink 103"/>
              <p14:cNvContentPartPr/>
              <p14:nvPr/>
            </p14:nvContentPartPr>
            <p14:xfrm>
              <a:off x="8767818" y="3312291"/>
              <a:ext cx="923760" cy="106020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53778" y="3297891"/>
                <a:ext cx="953280" cy="10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9" name="Ink 108"/>
              <p14:cNvContentPartPr/>
              <p14:nvPr/>
            </p14:nvContentPartPr>
            <p14:xfrm>
              <a:off x="6740298" y="3947691"/>
              <a:ext cx="232560" cy="784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28418" y="3935811"/>
                <a:ext cx="25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0" name="Ink 109"/>
              <p14:cNvContentPartPr/>
              <p14:nvPr/>
            </p14:nvContentPartPr>
            <p14:xfrm>
              <a:off x="7026138" y="3939771"/>
              <a:ext cx="147600" cy="1342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19658" y="3926451"/>
                <a:ext cx="167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4" name="Ink 113"/>
              <p14:cNvContentPartPr/>
              <p14:nvPr/>
            </p14:nvContentPartPr>
            <p14:xfrm>
              <a:off x="8743338" y="4373931"/>
              <a:ext cx="1027800" cy="123876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30018" y="4367811"/>
                <a:ext cx="105732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5" name="Ink 114"/>
              <p14:cNvContentPartPr/>
              <p14:nvPr/>
            </p14:nvContentPartPr>
            <p14:xfrm>
              <a:off x="9231498" y="4354491"/>
              <a:ext cx="23760" cy="121716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20338" y="4343331"/>
                <a:ext cx="5040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1" name="Ink 120"/>
              <p14:cNvContentPartPr/>
              <p14:nvPr/>
            </p14:nvContentPartPr>
            <p14:xfrm>
              <a:off x="8745138" y="4975491"/>
              <a:ext cx="1002600" cy="1245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30738" y="4970451"/>
                <a:ext cx="1033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2" name="Ink 121"/>
              <p14:cNvContentPartPr/>
              <p14:nvPr/>
            </p14:nvContentPartPr>
            <p14:xfrm>
              <a:off x="10540098" y="4115811"/>
              <a:ext cx="1161720" cy="1337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27498" y="4102491"/>
                <a:ext cx="1189080" cy="13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0" name="Ink 129"/>
              <p14:cNvContentPartPr/>
              <p14:nvPr/>
            </p14:nvContentPartPr>
            <p14:xfrm>
              <a:off x="11164698" y="4166931"/>
              <a:ext cx="97560" cy="13345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53178" y="4153611"/>
                <a:ext cx="12456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7" name="Ink 136"/>
              <p14:cNvContentPartPr/>
              <p14:nvPr/>
            </p14:nvContentPartPr>
            <p14:xfrm>
              <a:off x="10541898" y="4891971"/>
              <a:ext cx="1065240" cy="1483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528578" y="4886211"/>
                <a:ext cx="1093320" cy="1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480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/>
          <a:lstStyle/>
          <a:p>
            <a:r>
              <a:rPr lang="en-US" dirty="0" smtClean="0"/>
              <a:t>Color Image: RGB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091"/>
            <a:ext cx="6207344" cy="2258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135418"/>
            <a:ext cx="4643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3 channels: Red, Green, Blue</a:t>
            </a:r>
          </a:p>
        </p:txBody>
      </p:sp>
    </p:spTree>
    <p:extLst>
      <p:ext uri="{BB962C8B-B14F-4D97-AF65-F5344CB8AC3E}">
        <p14:creationId xmlns:p14="http://schemas.microsoft.com/office/powerpoint/2010/main" val="272289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 smtClean="0"/>
              <a:t>Convolution Over RGB image (multi-channel)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30618" y="1452171"/>
              <a:ext cx="2527560" cy="1687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898" y="1437771"/>
                <a:ext cx="2550960" cy="17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459818" y="1539291"/>
              <a:ext cx="96120" cy="1712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2978" y="1532451"/>
                <a:ext cx="115200" cy="17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917738" y="1511211"/>
              <a:ext cx="268920" cy="170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2338" y="1502931"/>
                <a:ext cx="280440" cy="17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2634138" y="1469811"/>
              <a:ext cx="120240" cy="1620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058" y="1459731"/>
                <a:ext cx="14328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947538" y="1808931"/>
              <a:ext cx="2333880" cy="885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7098" y="1796691"/>
                <a:ext cx="2351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953298" y="2190531"/>
              <a:ext cx="2455200" cy="88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3938" y="2177211"/>
                <a:ext cx="2476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990018" y="2639451"/>
              <a:ext cx="2477520" cy="892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1018" y="2625771"/>
                <a:ext cx="24966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/>
              <p14:cNvContentPartPr/>
              <p14:nvPr/>
            </p14:nvContentPartPr>
            <p14:xfrm>
              <a:off x="4789818" y="1460811"/>
              <a:ext cx="2341800" cy="163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9738" y="1448571"/>
                <a:ext cx="2364840" cy="16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/>
              <p14:cNvContentPartPr/>
              <p14:nvPr/>
            </p14:nvContentPartPr>
            <p14:xfrm>
              <a:off x="4834458" y="1902171"/>
              <a:ext cx="2133720" cy="56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2938" y="1890291"/>
                <a:ext cx="2158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/>
              <p14:cNvContentPartPr/>
              <p14:nvPr/>
            </p14:nvContentPartPr>
            <p14:xfrm>
              <a:off x="4781898" y="2620731"/>
              <a:ext cx="2310480" cy="97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69658" y="2608131"/>
                <a:ext cx="23360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/>
              <p14:cNvContentPartPr/>
              <p14:nvPr/>
            </p14:nvContentPartPr>
            <p14:xfrm>
              <a:off x="5248098" y="1492851"/>
              <a:ext cx="190440" cy="17186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40178" y="1485291"/>
                <a:ext cx="208440" cy="17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/>
              <p14:cNvContentPartPr/>
              <p14:nvPr/>
            </p14:nvContentPartPr>
            <p14:xfrm>
              <a:off x="5847858" y="1540011"/>
              <a:ext cx="177480" cy="14868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39218" y="1531371"/>
                <a:ext cx="198000" cy="15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6353298" y="1516611"/>
              <a:ext cx="254880" cy="15987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44658" y="1507971"/>
                <a:ext cx="273240" cy="16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/>
              <p14:cNvContentPartPr/>
              <p14:nvPr/>
            </p14:nvContentPartPr>
            <p14:xfrm>
              <a:off x="8296938" y="1432371"/>
              <a:ext cx="2818080" cy="16077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85418" y="1419771"/>
                <a:ext cx="2841840" cy="16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/>
              <p14:cNvContentPartPr/>
              <p14:nvPr/>
            </p14:nvContentPartPr>
            <p14:xfrm>
              <a:off x="8391978" y="1834851"/>
              <a:ext cx="2526480" cy="1605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83698" y="1822971"/>
                <a:ext cx="2541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/>
              <p14:cNvContentPartPr/>
              <p14:nvPr/>
            </p14:nvContentPartPr>
            <p14:xfrm>
              <a:off x="8367138" y="2171811"/>
              <a:ext cx="2621160" cy="2430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57418" y="2159931"/>
                <a:ext cx="26352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/>
              <p14:cNvContentPartPr/>
              <p14:nvPr/>
            </p14:nvContentPartPr>
            <p14:xfrm>
              <a:off x="8445258" y="2542611"/>
              <a:ext cx="2668680" cy="1598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34818" y="2534331"/>
                <a:ext cx="2684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/>
              <p14:cNvContentPartPr/>
              <p14:nvPr/>
            </p14:nvContentPartPr>
            <p14:xfrm>
              <a:off x="8906418" y="1565571"/>
              <a:ext cx="270000" cy="16012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96698" y="1555851"/>
                <a:ext cx="292320" cy="16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/>
              <p14:cNvContentPartPr/>
              <p14:nvPr/>
            </p14:nvContentPartPr>
            <p14:xfrm>
              <a:off x="9618498" y="1543251"/>
              <a:ext cx="259200" cy="15127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09498" y="1534251"/>
                <a:ext cx="27432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/>
              <p14:cNvContentPartPr/>
              <p14:nvPr/>
            </p14:nvContentPartPr>
            <p14:xfrm>
              <a:off x="10249578" y="1504731"/>
              <a:ext cx="346320" cy="153324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40938" y="1496091"/>
                <a:ext cx="36612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/>
              <p14:cNvContentPartPr/>
              <p14:nvPr/>
            </p14:nvContentPartPr>
            <p14:xfrm>
              <a:off x="1658538" y="1070931"/>
              <a:ext cx="189720" cy="2008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45938" y="1056891"/>
                <a:ext cx="2163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/>
              <p14:cNvContentPartPr/>
              <p14:nvPr/>
            </p14:nvContentPartPr>
            <p14:xfrm>
              <a:off x="1725138" y="1148691"/>
              <a:ext cx="18720" cy="1897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2538" y="1136067"/>
                <a:ext cx="45360" cy="215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/>
              <p14:cNvContentPartPr/>
              <p14:nvPr/>
            </p14:nvContentPartPr>
            <p14:xfrm>
              <a:off x="1707858" y="1271091"/>
              <a:ext cx="194040" cy="550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93818" y="1257051"/>
                <a:ext cx="215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/>
              <p14:cNvContentPartPr/>
              <p14:nvPr/>
            </p14:nvContentPartPr>
            <p14:xfrm>
              <a:off x="5820858" y="1140411"/>
              <a:ext cx="44640" cy="2131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07538" y="1127091"/>
                <a:ext cx="727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Ink 62"/>
              <p14:cNvContentPartPr/>
              <p14:nvPr/>
            </p14:nvContentPartPr>
            <p14:xfrm>
              <a:off x="5798898" y="1061931"/>
              <a:ext cx="280440" cy="32868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4138" y="1048251"/>
                <a:ext cx="3085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5" name="Ink 64"/>
              <p14:cNvContentPartPr/>
              <p14:nvPr/>
            </p14:nvContentPartPr>
            <p14:xfrm>
              <a:off x="9593298" y="1119171"/>
              <a:ext cx="215280" cy="234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80338" y="1105491"/>
                <a:ext cx="242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6" name="Ink 65"/>
              <p14:cNvContentPartPr/>
              <p14:nvPr/>
            </p14:nvContentPartPr>
            <p14:xfrm>
              <a:off x="9621018" y="1137891"/>
              <a:ext cx="19440" cy="1857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08058" y="1125291"/>
                <a:ext cx="468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" name="Ink 67"/>
              <p14:cNvContentPartPr/>
              <p14:nvPr/>
            </p14:nvContentPartPr>
            <p14:xfrm>
              <a:off x="4500378" y="3690651"/>
              <a:ext cx="1208880" cy="835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87418" y="3675531"/>
                <a:ext cx="123732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2" name="Ink 71"/>
              <p14:cNvContentPartPr/>
              <p14:nvPr/>
            </p14:nvContentPartPr>
            <p14:xfrm>
              <a:off x="4936698" y="3733851"/>
              <a:ext cx="63720" cy="77688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24098" y="3721251"/>
                <a:ext cx="8964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5" name="Ink 74"/>
              <p14:cNvContentPartPr/>
              <p14:nvPr/>
            </p14:nvContentPartPr>
            <p14:xfrm>
              <a:off x="4444218" y="4151451"/>
              <a:ext cx="1086120" cy="342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31258" y="4136331"/>
                <a:ext cx="1113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6" name="Ink 75"/>
              <p14:cNvContentPartPr/>
              <p14:nvPr/>
            </p14:nvContentPartPr>
            <p14:xfrm>
              <a:off x="5413338" y="4158291"/>
              <a:ext cx="204120" cy="90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98938" y="4142811"/>
                <a:ext cx="2286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8" name="Ink 77"/>
              <p14:cNvContentPartPr/>
              <p14:nvPr/>
            </p14:nvContentPartPr>
            <p14:xfrm>
              <a:off x="6107058" y="3691731"/>
              <a:ext cx="1521360" cy="8424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95178" y="3678771"/>
                <a:ext cx="15469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5" name="Ink 84"/>
              <p14:cNvContentPartPr/>
              <p14:nvPr/>
            </p14:nvContentPartPr>
            <p14:xfrm>
              <a:off x="6031458" y="4118331"/>
              <a:ext cx="1434600" cy="648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9218" y="4104651"/>
                <a:ext cx="1453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6" name="Ink 85"/>
              <p14:cNvContentPartPr/>
              <p14:nvPr/>
            </p14:nvContentPartPr>
            <p14:xfrm>
              <a:off x="8446338" y="3583731"/>
              <a:ext cx="1396800" cy="8290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34818" y="3570771"/>
                <a:ext cx="142200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/>
              <p14:cNvContentPartPr/>
              <p14:nvPr/>
            </p14:nvContentPartPr>
            <p14:xfrm>
              <a:off x="8381898" y="4022571"/>
              <a:ext cx="1343520" cy="738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69298" y="4007811"/>
                <a:ext cx="1367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/>
              <p14:cNvContentPartPr/>
              <p14:nvPr/>
            </p14:nvContentPartPr>
            <p14:xfrm>
              <a:off x="9015138" y="3649251"/>
              <a:ext cx="110880" cy="76284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02898" y="3637011"/>
                <a:ext cx="13716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2" name="Ink 91"/>
              <p14:cNvContentPartPr/>
              <p14:nvPr/>
            </p14:nvContentPartPr>
            <p14:xfrm>
              <a:off x="4788378" y="2278011"/>
              <a:ext cx="2163600" cy="378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78298" y="2264691"/>
                <a:ext cx="2184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9" name="Ink 98"/>
              <p14:cNvContentPartPr/>
              <p14:nvPr/>
            </p14:nvContentPartPr>
            <p14:xfrm>
              <a:off x="4176738" y="1918731"/>
              <a:ext cx="2480400" cy="18511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60898" y="1905051"/>
                <a:ext cx="2511000" cy="18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1" name="Ink 100"/>
              <p14:cNvContentPartPr/>
              <p14:nvPr/>
            </p14:nvContentPartPr>
            <p14:xfrm>
              <a:off x="4689378" y="1510491"/>
              <a:ext cx="1354680" cy="9208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78218" y="1495731"/>
                <a:ext cx="138024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/>
              <p14:cNvContentPartPr/>
              <p14:nvPr/>
            </p14:nvContentPartPr>
            <p14:xfrm>
              <a:off x="40338" y="1987491"/>
              <a:ext cx="4410720" cy="22647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938" y="1980291"/>
                <a:ext cx="4432320" cy="22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" name="Ink 106"/>
              <p14:cNvContentPartPr/>
              <p14:nvPr/>
            </p14:nvContentPartPr>
            <p14:xfrm>
              <a:off x="609138" y="1915851"/>
              <a:ext cx="101160" cy="31068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6898" y="1903251"/>
                <a:ext cx="126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8" name="Ink 107"/>
              <p14:cNvContentPartPr/>
              <p14:nvPr/>
            </p14:nvContentPartPr>
            <p14:xfrm>
              <a:off x="677178" y="1401771"/>
              <a:ext cx="1494000" cy="10058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2498" y="1386651"/>
                <a:ext cx="1513800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2" name="Ink 111"/>
              <p14:cNvContentPartPr/>
              <p14:nvPr/>
            </p14:nvContentPartPr>
            <p14:xfrm>
              <a:off x="7761258" y="1685091"/>
              <a:ext cx="912240" cy="19854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47578" y="1668891"/>
                <a:ext cx="937800" cy="20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4" name="Ink 113"/>
              <p14:cNvContentPartPr/>
              <p14:nvPr/>
            </p14:nvContentPartPr>
            <p14:xfrm>
              <a:off x="7863498" y="1653051"/>
              <a:ext cx="221400" cy="290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52698" y="1640451"/>
                <a:ext cx="2444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5" name="Ink 114"/>
              <p14:cNvContentPartPr/>
              <p14:nvPr/>
            </p14:nvContentPartPr>
            <p14:xfrm>
              <a:off x="8012178" y="1371531"/>
              <a:ext cx="1715760" cy="10825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07498" y="1357491"/>
                <a:ext cx="17344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5" name="Ink 134"/>
              <p14:cNvContentPartPr/>
              <p14:nvPr/>
            </p14:nvContentPartPr>
            <p14:xfrm>
              <a:off x="6134778" y="3748971"/>
              <a:ext cx="74880" cy="69012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22898" y="3736731"/>
                <a:ext cx="10008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6" name="Ink 135"/>
              <p14:cNvContentPartPr/>
              <p14:nvPr/>
            </p14:nvContentPartPr>
            <p14:xfrm>
              <a:off x="8455338" y="4278531"/>
              <a:ext cx="351720" cy="1616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40578" y="4263771"/>
                <a:ext cx="370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9" name="Ink 138"/>
              <p14:cNvContentPartPr/>
              <p14:nvPr/>
            </p14:nvContentPartPr>
            <p14:xfrm>
              <a:off x="1233738" y="1718211"/>
              <a:ext cx="382320" cy="1749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22578" y="1713171"/>
                <a:ext cx="398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0" name="Ink 149"/>
              <p14:cNvContentPartPr/>
              <p14:nvPr/>
            </p14:nvContentPartPr>
            <p14:xfrm>
              <a:off x="4748778" y="4608291"/>
              <a:ext cx="4984200" cy="9673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35458" y="4593171"/>
                <a:ext cx="501120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5" name="Ink 154"/>
              <p14:cNvContentPartPr/>
              <p14:nvPr/>
            </p14:nvContentPartPr>
            <p14:xfrm>
              <a:off x="6932538" y="4278531"/>
              <a:ext cx="4320" cy="396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21018" y="4267011"/>
                <a:ext cx="273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7" name="Ink 156"/>
              <p14:cNvContentPartPr/>
              <p14:nvPr/>
            </p14:nvContentPartPr>
            <p14:xfrm>
              <a:off x="6953058" y="4737891"/>
              <a:ext cx="370080" cy="3326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39738" y="4722411"/>
                <a:ext cx="3981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4" name="Ink 163"/>
              <p14:cNvContentPartPr/>
              <p14:nvPr/>
            </p14:nvContentPartPr>
            <p14:xfrm>
              <a:off x="5007618" y="4678851"/>
              <a:ext cx="309240" cy="2145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94298" y="4664451"/>
                <a:ext cx="337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6" name="Ink 165"/>
              <p14:cNvContentPartPr/>
              <p14:nvPr/>
            </p14:nvContentPartPr>
            <p14:xfrm>
              <a:off x="4930218" y="3872091"/>
              <a:ext cx="240480" cy="1425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17258" y="3865971"/>
                <a:ext cx="259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7" name="Ink 166"/>
              <p14:cNvContentPartPr/>
              <p14:nvPr/>
            </p14:nvContentPartPr>
            <p14:xfrm>
              <a:off x="5211378" y="4101411"/>
              <a:ext cx="360" cy="3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06338" y="4096371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8" name="Ink 167"/>
              <p14:cNvContentPartPr/>
              <p14:nvPr/>
            </p14:nvContentPartPr>
            <p14:xfrm>
              <a:off x="730098" y="5178891"/>
              <a:ext cx="1478880" cy="12438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8938" y="5169171"/>
                <a:ext cx="1505520" cy="12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9" name="Ink 168"/>
              <p14:cNvContentPartPr/>
              <p14:nvPr/>
            </p14:nvContentPartPr>
            <p14:xfrm>
              <a:off x="5373738" y="5395971"/>
              <a:ext cx="21600" cy="3708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362938" y="5384451"/>
                <a:ext cx="428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3" name="Ink 172"/>
              <p14:cNvContentPartPr/>
              <p14:nvPr/>
            </p14:nvContentPartPr>
            <p14:xfrm>
              <a:off x="1409058" y="5233971"/>
              <a:ext cx="110520" cy="118044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97898" y="5224611"/>
                <a:ext cx="137520" cy="12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4" name="Ink 173"/>
              <p14:cNvContentPartPr/>
              <p14:nvPr/>
            </p14:nvContentPartPr>
            <p14:xfrm>
              <a:off x="726498" y="5771451"/>
              <a:ext cx="1473840" cy="954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4258" y="5760291"/>
                <a:ext cx="1501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3" name="Ink 182"/>
              <p14:cNvContentPartPr/>
              <p14:nvPr/>
            </p14:nvContentPartPr>
            <p14:xfrm>
              <a:off x="2095218" y="1484931"/>
              <a:ext cx="33480" cy="3348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87298" y="1477011"/>
                <a:ext cx="49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4" name="Ink 183"/>
              <p14:cNvContentPartPr/>
              <p14:nvPr/>
            </p14:nvContentPartPr>
            <p14:xfrm>
              <a:off x="2095218" y="1484931"/>
              <a:ext cx="360" cy="3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091618" y="1481331"/>
                <a:ext cx="756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1" name="Ink 190"/>
              <p14:cNvContentPartPr/>
              <p14:nvPr/>
            </p14:nvContentPartPr>
            <p14:xfrm>
              <a:off x="873738" y="2400771"/>
              <a:ext cx="9000" cy="10764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6898" y="2389611"/>
                <a:ext cx="27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4" name="Ink 193"/>
              <p14:cNvContentPartPr/>
              <p14:nvPr/>
            </p14:nvContentPartPr>
            <p14:xfrm>
              <a:off x="889578" y="3192771"/>
              <a:ext cx="227520" cy="9648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84898" y="3188091"/>
                <a:ext cx="235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5" name="Ink 194"/>
              <p14:cNvContentPartPr/>
              <p14:nvPr/>
            </p14:nvContentPartPr>
            <p14:xfrm>
              <a:off x="2477898" y="1320771"/>
              <a:ext cx="627120" cy="3636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73218" y="1313211"/>
                <a:ext cx="637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/>
              <p14:cNvContentPartPr/>
              <p14:nvPr/>
            </p14:nvContentPartPr>
            <p14:xfrm>
              <a:off x="3435858" y="1393131"/>
              <a:ext cx="48960" cy="1465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32618" y="1389891"/>
                <a:ext cx="626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7" name="Ink 196"/>
              <p14:cNvContentPartPr/>
              <p14:nvPr/>
            </p14:nvContentPartPr>
            <p14:xfrm>
              <a:off x="2153538" y="1890291"/>
              <a:ext cx="360" cy="6660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149938" y="1886691"/>
                <a:ext cx="7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8" name="Ink 197"/>
              <p14:cNvContentPartPr/>
              <p14:nvPr/>
            </p14:nvContentPartPr>
            <p14:xfrm>
              <a:off x="3534138" y="1978131"/>
              <a:ext cx="31680" cy="2145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28378" y="1975611"/>
                <a:ext cx="432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9" name="Ink 198"/>
              <p14:cNvContentPartPr/>
              <p14:nvPr/>
            </p14:nvContentPartPr>
            <p14:xfrm>
              <a:off x="1134018" y="2217891"/>
              <a:ext cx="1018440" cy="23040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30778" y="2209611"/>
                <a:ext cx="1027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0" name="Ink 199"/>
              <p14:cNvContentPartPr/>
              <p14:nvPr/>
            </p14:nvContentPartPr>
            <p14:xfrm>
              <a:off x="2142378" y="2291331"/>
              <a:ext cx="93960" cy="738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38058" y="2287011"/>
                <a:ext cx="1008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1" name="Ink 200"/>
              <p14:cNvContentPartPr/>
              <p14:nvPr/>
            </p14:nvContentPartPr>
            <p14:xfrm>
              <a:off x="2457738" y="2284491"/>
              <a:ext cx="669960" cy="9792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452698" y="2279811"/>
                <a:ext cx="67968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45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13258" y="375051"/>
              <a:ext cx="1971360" cy="1587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658" y="359211"/>
                <a:ext cx="2000160" cy="16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119978" y="539571"/>
              <a:ext cx="181080" cy="14263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0618" y="530211"/>
                <a:ext cx="194760" cy="14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625418" y="445611"/>
              <a:ext cx="123840" cy="1546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7138" y="437691"/>
                <a:ext cx="146160" cy="15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879858" y="789771"/>
              <a:ext cx="1918080" cy="163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8338" y="776091"/>
                <a:ext cx="194292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831978" y="1124211"/>
              <a:ext cx="2017800" cy="232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818" y="1110171"/>
                <a:ext cx="2042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2187378" y="394491"/>
              <a:ext cx="97920" cy="14965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8738" y="386211"/>
                <a:ext cx="116640" cy="15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866178" y="1482051"/>
              <a:ext cx="1917000" cy="178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658" y="1478451"/>
                <a:ext cx="19425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3811338" y="404211"/>
              <a:ext cx="2374200" cy="14479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6658" y="391251"/>
                <a:ext cx="2391840" cy="14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/>
              <p14:cNvContentPartPr/>
              <p14:nvPr/>
            </p14:nvContentPartPr>
            <p14:xfrm>
              <a:off x="3909258" y="781131"/>
              <a:ext cx="2172600" cy="118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97378" y="769971"/>
                <a:ext cx="21916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/>
              <p14:cNvContentPartPr/>
              <p14:nvPr/>
            </p14:nvContentPartPr>
            <p14:xfrm>
              <a:off x="3874338" y="1168851"/>
              <a:ext cx="2387520" cy="137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3538" y="1157331"/>
                <a:ext cx="24098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/>
              <p14:cNvContentPartPr/>
              <p14:nvPr/>
            </p14:nvContentPartPr>
            <p14:xfrm>
              <a:off x="3990978" y="1421931"/>
              <a:ext cx="2302200" cy="1882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80538" y="1417971"/>
                <a:ext cx="2324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/>
              <p14:cNvContentPartPr/>
              <p14:nvPr/>
            </p14:nvContentPartPr>
            <p14:xfrm>
              <a:off x="4379778" y="535611"/>
              <a:ext cx="101160" cy="14266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68978" y="524811"/>
                <a:ext cx="12456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/>
              <p14:cNvContentPartPr/>
              <p14:nvPr/>
            </p14:nvContentPartPr>
            <p14:xfrm>
              <a:off x="4936698" y="483051"/>
              <a:ext cx="122400" cy="12690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6258" y="472611"/>
                <a:ext cx="137160" cy="12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/>
              <p14:cNvContentPartPr/>
              <p14:nvPr/>
            </p14:nvContentPartPr>
            <p14:xfrm>
              <a:off x="5566698" y="447051"/>
              <a:ext cx="133920" cy="12254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56258" y="436971"/>
                <a:ext cx="15588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/>
              <p14:cNvContentPartPr/>
              <p14:nvPr/>
            </p14:nvContentPartPr>
            <p14:xfrm>
              <a:off x="7625178" y="477291"/>
              <a:ext cx="2627640" cy="12553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18698" y="463251"/>
                <a:ext cx="2648160" cy="12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/>
              <p14:cNvContentPartPr/>
              <p14:nvPr/>
            </p14:nvContentPartPr>
            <p14:xfrm>
              <a:off x="8137818" y="634971"/>
              <a:ext cx="108720" cy="121356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25938" y="623091"/>
                <a:ext cx="12672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/>
              <p14:cNvContentPartPr/>
              <p14:nvPr/>
            </p14:nvContentPartPr>
            <p14:xfrm>
              <a:off x="8712018" y="584211"/>
              <a:ext cx="97560" cy="10224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99778" y="571971"/>
                <a:ext cx="12132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/>
              <p14:cNvContentPartPr/>
              <p14:nvPr/>
            </p14:nvContentPartPr>
            <p14:xfrm>
              <a:off x="7825338" y="772851"/>
              <a:ext cx="2381040" cy="2239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14178" y="758451"/>
                <a:ext cx="24062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Ink 44"/>
              <p14:cNvContentPartPr/>
              <p14:nvPr/>
            </p14:nvContentPartPr>
            <p14:xfrm>
              <a:off x="7805178" y="1031331"/>
              <a:ext cx="2322000" cy="277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3658" y="1018011"/>
                <a:ext cx="23464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" name="Ink 45"/>
              <p14:cNvContentPartPr/>
              <p14:nvPr/>
            </p14:nvContentPartPr>
            <p14:xfrm>
              <a:off x="9402498" y="557211"/>
              <a:ext cx="119520" cy="10944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90618" y="545331"/>
                <a:ext cx="14400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7" name="Ink 46"/>
              <p14:cNvContentPartPr/>
              <p14:nvPr/>
            </p14:nvContentPartPr>
            <p14:xfrm>
              <a:off x="7767738" y="1363611"/>
              <a:ext cx="2814840" cy="200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55858" y="1350291"/>
                <a:ext cx="2840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/>
              <p14:cNvContentPartPr/>
              <p14:nvPr/>
            </p14:nvContentPartPr>
            <p14:xfrm>
              <a:off x="1393938" y="2730531"/>
              <a:ext cx="520920" cy="6454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78818" y="2714691"/>
                <a:ext cx="5432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3" name="Ink 62"/>
              <p14:cNvContentPartPr/>
              <p14:nvPr/>
            </p14:nvContentPartPr>
            <p14:xfrm>
              <a:off x="1459818" y="4005651"/>
              <a:ext cx="1082880" cy="9061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52618" y="3992331"/>
                <a:ext cx="1106280" cy="9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/>
              <p14:cNvContentPartPr/>
              <p14:nvPr/>
            </p14:nvContentPartPr>
            <p14:xfrm>
              <a:off x="1161018" y="3778131"/>
              <a:ext cx="984600" cy="8812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5898" y="3763371"/>
                <a:ext cx="101520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/>
              <p14:cNvContentPartPr/>
              <p14:nvPr/>
            </p14:nvContentPartPr>
            <p14:xfrm>
              <a:off x="1810098" y="4232811"/>
              <a:ext cx="1054080" cy="9867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05418" y="4219131"/>
                <a:ext cx="107460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" name="Ink 68"/>
              <p14:cNvContentPartPr/>
              <p14:nvPr/>
            </p14:nvContentPartPr>
            <p14:xfrm>
              <a:off x="4483458" y="3592731"/>
              <a:ext cx="1026000" cy="8971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70138" y="3578691"/>
                <a:ext cx="105372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1" name="Ink 70"/>
              <p14:cNvContentPartPr/>
              <p14:nvPr/>
            </p14:nvContentPartPr>
            <p14:xfrm>
              <a:off x="4844538" y="3942291"/>
              <a:ext cx="1170720" cy="9338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41658" y="3927531"/>
                <a:ext cx="118944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/>
              <p14:cNvContentPartPr/>
              <p14:nvPr/>
            </p14:nvContentPartPr>
            <p14:xfrm>
              <a:off x="5240898" y="4274571"/>
              <a:ext cx="1163520" cy="8344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5138" y="4259811"/>
                <a:ext cx="118476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/>
              <p14:cNvContentPartPr/>
              <p14:nvPr/>
            </p14:nvContentPartPr>
            <p14:xfrm>
              <a:off x="9265338" y="2793171"/>
              <a:ext cx="569160" cy="5173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51298" y="2778771"/>
                <a:ext cx="59796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4" name="Ink 83"/>
              <p14:cNvContentPartPr/>
              <p14:nvPr/>
            </p14:nvContentPartPr>
            <p14:xfrm>
              <a:off x="4657338" y="2732691"/>
              <a:ext cx="610920" cy="5580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45818" y="2719011"/>
                <a:ext cx="6300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0" name="Ink 89"/>
              <p14:cNvContentPartPr/>
              <p14:nvPr/>
            </p14:nvContentPartPr>
            <p14:xfrm>
              <a:off x="8819658" y="3472491"/>
              <a:ext cx="1072080" cy="7110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07418" y="3459171"/>
                <a:ext cx="109908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6" name="Ink 95"/>
              <p14:cNvContentPartPr/>
              <p14:nvPr/>
            </p14:nvContentPartPr>
            <p14:xfrm>
              <a:off x="371178" y="1765011"/>
              <a:ext cx="715680" cy="24904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4978" y="1748811"/>
                <a:ext cx="744840" cy="25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8" name="Ink 97"/>
              <p14:cNvContentPartPr/>
              <p14:nvPr/>
            </p14:nvContentPartPr>
            <p14:xfrm>
              <a:off x="2099538" y="1365411"/>
              <a:ext cx="1695960" cy="25419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91258" y="1351011"/>
                <a:ext cx="1715400" cy="25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/>
              <p14:cNvContentPartPr/>
              <p14:nvPr/>
            </p14:nvContentPartPr>
            <p14:xfrm>
              <a:off x="7419258" y="915771"/>
              <a:ext cx="435960" cy="1576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07738" y="902451"/>
                <a:ext cx="450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" name="Ink 101"/>
              <p14:cNvContentPartPr/>
              <p14:nvPr/>
            </p14:nvContentPartPr>
            <p14:xfrm>
              <a:off x="7756218" y="524451"/>
              <a:ext cx="88200" cy="11934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45778" y="514371"/>
                <a:ext cx="111240" cy="12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3" name="Ink 102"/>
              <p14:cNvContentPartPr/>
              <p14:nvPr/>
            </p14:nvContentPartPr>
            <p14:xfrm>
              <a:off x="2503818" y="961491"/>
              <a:ext cx="5115240" cy="32515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94818" y="951411"/>
                <a:ext cx="5135040" cy="32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8" name="Ink 107"/>
              <p14:cNvContentPartPr/>
              <p14:nvPr/>
            </p14:nvContentPartPr>
            <p14:xfrm>
              <a:off x="1907658" y="5093931"/>
              <a:ext cx="4942080" cy="12693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93258" y="5080251"/>
                <a:ext cx="4972680" cy="12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/>
              <p14:cNvContentPartPr/>
              <p14:nvPr/>
            </p14:nvContentPartPr>
            <p14:xfrm>
              <a:off x="2212218" y="6272931"/>
              <a:ext cx="1626480" cy="997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98898" y="6256731"/>
                <a:ext cx="16567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/>
              <p14:cNvContentPartPr/>
              <p14:nvPr/>
            </p14:nvContentPartPr>
            <p14:xfrm>
              <a:off x="2166138" y="6391011"/>
              <a:ext cx="1587240" cy="1033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52098" y="6378051"/>
                <a:ext cx="16182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/>
              <p14:cNvContentPartPr/>
              <p14:nvPr/>
            </p14:nvContentPartPr>
            <p14:xfrm>
              <a:off x="9300258" y="3748971"/>
              <a:ext cx="1557000" cy="10047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96298" y="3733851"/>
                <a:ext cx="1576440" cy="10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/>
              <p14:cNvContentPartPr/>
              <p14:nvPr/>
            </p14:nvContentPartPr>
            <p14:xfrm>
              <a:off x="10971018" y="4781811"/>
              <a:ext cx="1173240" cy="3366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958418" y="4768851"/>
                <a:ext cx="11998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/>
              <p14:cNvContentPartPr/>
              <p14:nvPr/>
            </p14:nvContentPartPr>
            <p14:xfrm>
              <a:off x="6776658" y="4990971"/>
              <a:ext cx="1293480" cy="3067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63698" y="4977651"/>
                <a:ext cx="1320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4" name="Ink 153"/>
              <p14:cNvContentPartPr/>
              <p14:nvPr/>
            </p14:nvContentPartPr>
            <p14:xfrm>
              <a:off x="4489578" y="6302811"/>
              <a:ext cx="2118240" cy="19476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78058" y="6288051"/>
                <a:ext cx="2144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5" name="Ink 154"/>
              <p14:cNvContentPartPr/>
              <p14:nvPr/>
            </p14:nvContentPartPr>
            <p14:xfrm>
              <a:off x="4522698" y="6515211"/>
              <a:ext cx="1878840" cy="17640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511178" y="6512691"/>
                <a:ext cx="190584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23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IN" dirty="0" smtClean="0"/>
              <a:t>Convolution Layer: Pictorial view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6" y="1519237"/>
            <a:ext cx="8026688" cy="3907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7164" y="5330181"/>
            <a:ext cx="1965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dirty="0" smtClean="0"/>
              <a:t>5 X 5 filters</a:t>
            </a:r>
          </a:p>
          <a:p>
            <a:r>
              <a:rPr lang="en-IN" sz="3000" b="1" dirty="0" smtClean="0"/>
              <a:t># filters = 6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423435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dirty="0" smtClean="0"/>
              <a:t>Topics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0945"/>
            <a:ext cx="10515600" cy="4616018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/>
              <a:t>Convolutional Neural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1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Sequence of Convolution in CNN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4" y="2626591"/>
            <a:ext cx="8933809" cy="3571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836" y="1378103"/>
            <a:ext cx="1095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ConvNet</a:t>
            </a:r>
            <a:r>
              <a:rPr lang="en-US" sz="2400" b="1" dirty="0">
                <a:solidFill>
                  <a:srgbClr val="002060"/>
                </a:solidFill>
              </a:rPr>
              <a:t> is a sequence of Convolution Layers, interspersed </a:t>
            </a:r>
            <a:r>
              <a:rPr lang="en-US" sz="2400" b="1" dirty="0" smtClean="0">
                <a:solidFill>
                  <a:srgbClr val="002060"/>
                </a:solidFill>
              </a:rPr>
              <a:t>with </a:t>
            </a:r>
            <a:r>
              <a:rPr lang="en-IN" sz="2400" b="1" dirty="0" smtClean="0">
                <a:solidFill>
                  <a:srgbClr val="002060"/>
                </a:solidFill>
              </a:rPr>
              <a:t>activation </a:t>
            </a:r>
            <a:r>
              <a:rPr lang="en-IN" sz="2400" b="1" dirty="0">
                <a:solidFill>
                  <a:srgbClr val="002060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54462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235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Stride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83178" y="1486371"/>
              <a:ext cx="2901960" cy="2247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298" y="1471611"/>
                <a:ext cx="2928960" cy="22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984618" y="1986771"/>
              <a:ext cx="2601000" cy="161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818" y="1972731"/>
                <a:ext cx="2625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022058" y="2375931"/>
              <a:ext cx="2472840" cy="210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978" y="2364051"/>
                <a:ext cx="24937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1001538" y="2975331"/>
              <a:ext cx="2772720" cy="173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618" y="2966691"/>
                <a:ext cx="27835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3332538" y="2392131"/>
              <a:ext cx="278280" cy="32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0658" y="2387451"/>
                <a:ext cx="294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1562058" y="1578171"/>
              <a:ext cx="210960" cy="21812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1618" y="1568451"/>
                <a:ext cx="236160" cy="22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/>
              <p14:cNvContentPartPr/>
              <p14:nvPr/>
            </p14:nvContentPartPr>
            <p14:xfrm>
              <a:off x="2086578" y="1547931"/>
              <a:ext cx="230760" cy="2205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77578" y="1538931"/>
                <a:ext cx="254160" cy="22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/>
              <p14:cNvContentPartPr/>
              <p14:nvPr/>
            </p14:nvContentPartPr>
            <p14:xfrm>
              <a:off x="2718018" y="1525971"/>
              <a:ext cx="317880" cy="22312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7938" y="1515891"/>
                <a:ext cx="344520" cy="22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/>
              <p14:cNvContentPartPr/>
              <p14:nvPr/>
            </p14:nvContentPartPr>
            <p14:xfrm>
              <a:off x="1469538" y="4092771"/>
              <a:ext cx="1538640" cy="4726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55498" y="4081611"/>
                <a:ext cx="15667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/>
              <p14:cNvContentPartPr/>
              <p14:nvPr/>
            </p14:nvContentPartPr>
            <p14:xfrm>
              <a:off x="6783858" y="1285491"/>
              <a:ext cx="1368000" cy="3409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71258" y="1270731"/>
                <a:ext cx="13838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6730218" y="1703091"/>
              <a:ext cx="1540440" cy="1443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17618" y="1687251"/>
                <a:ext cx="1568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/>
              <p14:cNvContentPartPr/>
              <p14:nvPr/>
            </p14:nvContentPartPr>
            <p14:xfrm>
              <a:off x="6871698" y="2185131"/>
              <a:ext cx="1377360" cy="11023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59458" y="2170371"/>
                <a:ext cx="140508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/>
              <p14:cNvContentPartPr/>
              <p14:nvPr/>
            </p14:nvContentPartPr>
            <p14:xfrm>
              <a:off x="6851538" y="2721531"/>
              <a:ext cx="1184760" cy="720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7858" y="2706771"/>
                <a:ext cx="12070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/>
              <p14:cNvContentPartPr/>
              <p14:nvPr/>
            </p14:nvContentPartPr>
            <p14:xfrm>
              <a:off x="7442298" y="2264331"/>
              <a:ext cx="164160" cy="996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32578" y="2254251"/>
                <a:ext cx="189360" cy="10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/>
              <p14:cNvContentPartPr/>
              <p14:nvPr/>
            </p14:nvContentPartPr>
            <p14:xfrm>
              <a:off x="7747938" y="2751051"/>
              <a:ext cx="397080" cy="24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4978" y="2735931"/>
                <a:ext cx="420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/>
              <p14:cNvContentPartPr/>
              <p14:nvPr/>
            </p14:nvContentPartPr>
            <p14:xfrm>
              <a:off x="7529058" y="3073251"/>
              <a:ext cx="19800" cy="90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15738" y="3059931"/>
                <a:ext cx="39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/>
              <p14:cNvContentPartPr/>
              <p14:nvPr/>
            </p14:nvContentPartPr>
            <p14:xfrm>
              <a:off x="9439938" y="1925571"/>
              <a:ext cx="2471400" cy="4777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424458" y="1911891"/>
                <a:ext cx="24922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/>
              <p14:cNvContentPartPr/>
              <p14:nvPr/>
            </p14:nvContentPartPr>
            <p14:xfrm>
              <a:off x="791298" y="1450371"/>
              <a:ext cx="1598760" cy="12535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5538" y="1437051"/>
                <a:ext cx="1617840" cy="12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Ink 74"/>
              <p14:cNvContentPartPr/>
              <p14:nvPr/>
            </p14:nvContentPartPr>
            <p14:xfrm>
              <a:off x="1406898" y="1143651"/>
              <a:ext cx="196920" cy="2127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91778" y="1131051"/>
                <a:ext cx="2278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8" name="Ink 77"/>
              <p14:cNvContentPartPr/>
              <p14:nvPr/>
            </p14:nvContentPartPr>
            <p14:xfrm>
              <a:off x="1694898" y="1630731"/>
              <a:ext cx="1173960" cy="10299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84098" y="1618131"/>
                <a:ext cx="1195920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 79"/>
              <p14:cNvContentPartPr/>
              <p14:nvPr/>
            </p14:nvContentPartPr>
            <p14:xfrm>
              <a:off x="1481778" y="953571"/>
              <a:ext cx="5237280" cy="15674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66298" y="938091"/>
                <a:ext cx="5264280" cy="15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/>
              <p14:cNvContentPartPr/>
              <p14:nvPr/>
            </p14:nvContentPartPr>
            <p14:xfrm>
              <a:off x="2779218" y="2576811"/>
              <a:ext cx="125280" cy="237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68418" y="2570691"/>
                <a:ext cx="140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" name="Ink 81"/>
              <p14:cNvContentPartPr/>
              <p14:nvPr/>
            </p14:nvContentPartPr>
            <p14:xfrm>
              <a:off x="1646658" y="1677171"/>
              <a:ext cx="1352520" cy="8996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32618" y="1662771"/>
                <a:ext cx="138096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4" name="Ink 83"/>
              <p14:cNvContentPartPr/>
              <p14:nvPr/>
            </p14:nvContentPartPr>
            <p14:xfrm>
              <a:off x="1045818" y="1606251"/>
              <a:ext cx="360" cy="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41138" y="160157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Ink 86"/>
              <p14:cNvContentPartPr/>
              <p14:nvPr/>
            </p14:nvContentPartPr>
            <p14:xfrm>
              <a:off x="2507418" y="1963371"/>
              <a:ext cx="155160" cy="1782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93738" y="1951131"/>
                <a:ext cx="175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Ink 87"/>
              <p14:cNvContentPartPr/>
              <p14:nvPr/>
            </p14:nvContentPartPr>
            <p14:xfrm>
              <a:off x="2594538" y="1848171"/>
              <a:ext cx="4913280" cy="16894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79778" y="1833411"/>
                <a:ext cx="4938480" cy="17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733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235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Padding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8018" y="1568091"/>
              <a:ext cx="3013920" cy="206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578" y="1552971"/>
                <a:ext cx="3040200" cy="20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617858" y="1707771"/>
              <a:ext cx="94680" cy="1973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578" y="1699491"/>
                <a:ext cx="117000" cy="19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2324538" y="1691571"/>
              <a:ext cx="40680" cy="1991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1578" y="1683291"/>
                <a:ext cx="63360" cy="20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994338" y="2065251"/>
              <a:ext cx="3101040" cy="136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4258" y="2051571"/>
                <a:ext cx="3124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3137058" y="1590771"/>
              <a:ext cx="101160" cy="20768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8418" y="1582131"/>
                <a:ext cx="120960" cy="20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1023498" y="2546211"/>
              <a:ext cx="3022200" cy="105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2698" y="2533611"/>
                <a:ext cx="30358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998658" y="3050571"/>
              <a:ext cx="3070440" cy="123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6778" y="3037251"/>
                <a:ext cx="30942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/>
              <p14:cNvContentPartPr/>
              <p14:nvPr/>
            </p14:nvContentPartPr>
            <p14:xfrm>
              <a:off x="1102338" y="3185211"/>
              <a:ext cx="3697920" cy="1398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2618" y="3182691"/>
                <a:ext cx="371628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/>
              <p14:cNvContentPartPr/>
              <p14:nvPr/>
            </p14:nvContentPartPr>
            <p14:xfrm>
              <a:off x="6885738" y="1579971"/>
              <a:ext cx="4702320" cy="6973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3498" y="1565931"/>
                <a:ext cx="473040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/>
              <p14:cNvContentPartPr/>
              <p14:nvPr/>
            </p14:nvContentPartPr>
            <p14:xfrm>
              <a:off x="8013258" y="2510211"/>
              <a:ext cx="1296000" cy="10274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99578" y="2504455"/>
                <a:ext cx="1323720" cy="1048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/>
              <p14:cNvContentPartPr/>
              <p14:nvPr/>
            </p14:nvContentPartPr>
            <p14:xfrm>
              <a:off x="8035578" y="2916291"/>
              <a:ext cx="1117440" cy="65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22618" y="2900811"/>
                <a:ext cx="1142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/>
              <p14:cNvContentPartPr/>
              <p14:nvPr/>
            </p14:nvContentPartPr>
            <p14:xfrm>
              <a:off x="8967618" y="2947611"/>
              <a:ext cx="177840" cy="450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4298" y="2943291"/>
                <a:ext cx="194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/>
              <p14:cNvContentPartPr/>
              <p14:nvPr/>
            </p14:nvContentPartPr>
            <p14:xfrm>
              <a:off x="8126298" y="3163251"/>
              <a:ext cx="1146600" cy="1029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12258" y="3147771"/>
                <a:ext cx="1174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/>
              <p14:cNvContentPartPr/>
              <p14:nvPr/>
            </p14:nvContentPartPr>
            <p14:xfrm>
              <a:off x="8421498" y="2627571"/>
              <a:ext cx="117360" cy="86436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09978" y="2616051"/>
                <a:ext cx="13608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/>
              <p14:cNvContentPartPr/>
              <p14:nvPr/>
            </p14:nvContentPartPr>
            <p14:xfrm>
              <a:off x="8937738" y="2602011"/>
              <a:ext cx="57600" cy="87120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25858" y="2590131"/>
                <a:ext cx="849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/>
              <p14:cNvContentPartPr/>
              <p14:nvPr/>
            </p14:nvContentPartPr>
            <p14:xfrm>
              <a:off x="718218" y="1440291"/>
              <a:ext cx="2507760" cy="17316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4538" y="1426971"/>
                <a:ext cx="2536200" cy="17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/>
              <p14:cNvContentPartPr/>
              <p14:nvPr/>
            </p14:nvContentPartPr>
            <p14:xfrm>
              <a:off x="8421858" y="2649891"/>
              <a:ext cx="49320" cy="252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07818" y="2635851"/>
                <a:ext cx="71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7"/>
              <p14:cNvContentPartPr/>
              <p14:nvPr/>
            </p14:nvContentPartPr>
            <p14:xfrm>
              <a:off x="3265938" y="3098091"/>
              <a:ext cx="360" cy="3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60178" y="3092331"/>
                <a:ext cx="1188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0" name="Ink 89"/>
              <p14:cNvContentPartPr/>
              <p14:nvPr/>
            </p14:nvContentPartPr>
            <p14:xfrm>
              <a:off x="1040778" y="1064091"/>
              <a:ext cx="3465000" cy="13608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1058" y="1055811"/>
                <a:ext cx="3477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1" name="Ink 90"/>
              <p14:cNvContentPartPr/>
              <p14:nvPr/>
            </p14:nvContentPartPr>
            <p14:xfrm>
              <a:off x="1035378" y="1033131"/>
              <a:ext cx="2892600" cy="8881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2778" y="1020891"/>
                <a:ext cx="291672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8" name="Ink 97"/>
              <p14:cNvContentPartPr/>
              <p14:nvPr/>
            </p14:nvContentPartPr>
            <p14:xfrm>
              <a:off x="4681818" y="1695171"/>
              <a:ext cx="70920" cy="12949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72098" y="1685451"/>
                <a:ext cx="83880" cy="13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/>
              <p14:cNvContentPartPr/>
              <p14:nvPr/>
            </p14:nvContentPartPr>
            <p14:xfrm>
              <a:off x="435618" y="1197651"/>
              <a:ext cx="636120" cy="20685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5538" y="1187211"/>
                <a:ext cx="655920" cy="20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08"/>
              <p14:cNvContentPartPr/>
              <p14:nvPr/>
            </p14:nvContentPartPr>
            <p14:xfrm>
              <a:off x="1001538" y="4137051"/>
              <a:ext cx="1543680" cy="1062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1818" y="4130931"/>
                <a:ext cx="1556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1" name="Ink 140"/>
              <p14:cNvContentPartPr/>
              <p14:nvPr/>
            </p14:nvContentPartPr>
            <p14:xfrm>
              <a:off x="4057218" y="2009091"/>
              <a:ext cx="729360" cy="7524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45698" y="1997571"/>
                <a:ext cx="747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 141"/>
              <p14:cNvContentPartPr/>
              <p14:nvPr/>
            </p14:nvContentPartPr>
            <p14:xfrm>
              <a:off x="3942018" y="2576091"/>
              <a:ext cx="732960" cy="741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33018" y="2567451"/>
                <a:ext cx="7448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 142"/>
              <p14:cNvContentPartPr/>
              <p14:nvPr/>
            </p14:nvContentPartPr>
            <p14:xfrm>
              <a:off x="4039938" y="2998011"/>
              <a:ext cx="687960" cy="655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6978" y="2986131"/>
                <a:ext cx="705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8" name="Ink 147"/>
              <p14:cNvContentPartPr/>
              <p14:nvPr/>
            </p14:nvContentPartPr>
            <p14:xfrm>
              <a:off x="4181778" y="1128171"/>
              <a:ext cx="447480" cy="27111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68458" y="1117011"/>
                <a:ext cx="467280" cy="27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4" name="Ink 153"/>
              <p14:cNvContentPartPr/>
              <p14:nvPr/>
            </p14:nvContentPartPr>
            <p14:xfrm>
              <a:off x="4094298" y="3466011"/>
              <a:ext cx="812160" cy="1162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84578" y="3457731"/>
                <a:ext cx="826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9" name="Ink 158"/>
              <p14:cNvContentPartPr/>
              <p14:nvPr/>
            </p14:nvContentPartPr>
            <p14:xfrm>
              <a:off x="1026738" y="1752411"/>
              <a:ext cx="360" cy="3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5578" y="1741251"/>
                <a:ext cx="22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0" name="Ink 159"/>
              <p14:cNvContentPartPr/>
              <p14:nvPr/>
            </p14:nvContentPartPr>
            <p14:xfrm>
              <a:off x="3116898" y="1838091"/>
              <a:ext cx="5400" cy="856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12938" y="1834131"/>
                <a:ext cx="13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5" name="Ink 164"/>
              <p14:cNvContentPartPr/>
              <p14:nvPr/>
            </p14:nvContentPartPr>
            <p14:xfrm>
              <a:off x="2335698" y="1218891"/>
              <a:ext cx="43560" cy="5839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25258" y="1208451"/>
                <a:ext cx="5832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0" name="Ink 169"/>
              <p14:cNvContentPartPr/>
              <p14:nvPr/>
            </p14:nvContentPartPr>
            <p14:xfrm>
              <a:off x="475218" y="1426971"/>
              <a:ext cx="649080" cy="27658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2978" y="1414011"/>
                <a:ext cx="664920" cy="27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1" name="Ink 170"/>
              <p14:cNvContentPartPr/>
              <p14:nvPr/>
            </p14:nvContentPartPr>
            <p14:xfrm>
              <a:off x="472338" y="3365931"/>
              <a:ext cx="648360" cy="9568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4058" y="3360891"/>
                <a:ext cx="662040" cy="9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46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420"/>
          </a:xfrm>
        </p:spPr>
        <p:txBody>
          <a:bodyPr/>
          <a:lstStyle/>
          <a:p>
            <a:r>
              <a:rPr lang="en-IN" dirty="0" smtClean="0"/>
              <a:t>Convolution Layer: Quiz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218"/>
            <a:ext cx="10515600" cy="4800745"/>
          </a:xfrm>
        </p:spPr>
        <p:txBody>
          <a:bodyPr/>
          <a:lstStyle/>
          <a:p>
            <a:r>
              <a:rPr lang="en-US" dirty="0"/>
              <a:t>Input volume: </a:t>
            </a:r>
            <a:r>
              <a:rPr lang="en-US" dirty="0" smtClean="0"/>
              <a:t>32x32x3</a:t>
            </a:r>
          </a:p>
          <a:p>
            <a:endParaRPr lang="en-US" dirty="0"/>
          </a:p>
          <a:p>
            <a:r>
              <a:rPr lang="en-US" dirty="0" smtClean="0"/>
              <a:t>5x5 </a:t>
            </a:r>
            <a:r>
              <a:rPr lang="en-US" dirty="0"/>
              <a:t>filters with stride 1, pad </a:t>
            </a:r>
            <a:r>
              <a:rPr lang="en-US" dirty="0" smtClean="0"/>
              <a:t>2</a:t>
            </a:r>
          </a:p>
          <a:p>
            <a:endParaRPr lang="en-US" dirty="0"/>
          </a:p>
          <a:p>
            <a:r>
              <a:rPr lang="en-US" dirty="0" smtClean="0"/>
              <a:t># filters = 10</a:t>
            </a:r>
          </a:p>
          <a:p>
            <a:endParaRPr lang="en-US" dirty="0"/>
          </a:p>
          <a:p>
            <a:r>
              <a:rPr lang="en-US" dirty="0" smtClean="0"/>
              <a:t>What is the output </a:t>
            </a:r>
            <a:r>
              <a:rPr lang="en-US" dirty="0"/>
              <a:t>volume </a:t>
            </a:r>
            <a:r>
              <a:rPr lang="en-US" dirty="0" smtClean="0"/>
              <a:t>size</a:t>
            </a:r>
            <a:r>
              <a:rPr lang="en-US" dirty="0"/>
              <a:t>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828498" y="4983771"/>
              <a:ext cx="3218040" cy="513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458" y="4968302"/>
                <a:ext cx="3248640" cy="539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6812658" y="5605851"/>
              <a:ext cx="3818160" cy="626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9698" y="5602611"/>
                <a:ext cx="38433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6836778" y="5390211"/>
              <a:ext cx="3175560" cy="5857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3458" y="5379411"/>
                <a:ext cx="319968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02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654" y="180399"/>
            <a:ext cx="10515600" cy="789420"/>
          </a:xfrm>
        </p:spPr>
        <p:txBody>
          <a:bodyPr/>
          <a:lstStyle/>
          <a:p>
            <a:r>
              <a:rPr lang="en-IN" dirty="0" smtClean="0"/>
              <a:t>Convolution Layer: Quiz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673" y="1625600"/>
            <a:ext cx="10515600" cy="4800745"/>
          </a:xfrm>
        </p:spPr>
        <p:txBody>
          <a:bodyPr/>
          <a:lstStyle/>
          <a:p>
            <a:r>
              <a:rPr lang="en-US" dirty="0"/>
              <a:t>Input volume: </a:t>
            </a:r>
            <a:r>
              <a:rPr lang="en-US" dirty="0" smtClean="0"/>
              <a:t>32x32x3</a:t>
            </a:r>
          </a:p>
          <a:p>
            <a:endParaRPr lang="en-US" dirty="0"/>
          </a:p>
          <a:p>
            <a:r>
              <a:rPr lang="en-US" dirty="0" smtClean="0"/>
              <a:t>5x5 </a:t>
            </a:r>
            <a:r>
              <a:rPr lang="en-US" dirty="0"/>
              <a:t>filters with stride 1, pad </a:t>
            </a:r>
            <a:r>
              <a:rPr lang="en-US" dirty="0" smtClean="0"/>
              <a:t>2</a:t>
            </a:r>
          </a:p>
          <a:p>
            <a:endParaRPr lang="en-US" dirty="0" smtClean="0"/>
          </a:p>
          <a:p>
            <a:r>
              <a:rPr lang="en-US" dirty="0" smtClean="0"/>
              <a:t># filters = 10</a:t>
            </a:r>
          </a:p>
          <a:p>
            <a:endParaRPr lang="en-US" dirty="0"/>
          </a:p>
          <a:p>
            <a:r>
              <a:rPr lang="en-US" dirty="0" smtClean="0"/>
              <a:t>What is the number </a:t>
            </a:r>
            <a:r>
              <a:rPr lang="en-US" dirty="0"/>
              <a:t>of parameters in this layer?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4939578" y="5599011"/>
              <a:ext cx="4409640" cy="1121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5178" y="5595411"/>
                <a:ext cx="4439880" cy="11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72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239"/>
          </a:xfrm>
        </p:spPr>
        <p:txBody>
          <a:bodyPr/>
          <a:lstStyle/>
          <a:p>
            <a:r>
              <a:rPr lang="en-IN" dirty="0" smtClean="0"/>
              <a:t>Convolution Layer: Summary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8272" y="1366982"/>
                <a:ext cx="10515600" cy="498763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Let us </a:t>
                </a:r>
                <a:r>
                  <a:rPr lang="en-US" dirty="0"/>
                  <a:t>assume input is </a:t>
                </a:r>
                <a:r>
                  <a:rPr lang="en-US" dirty="0" smtClean="0"/>
                  <a:t>n1 </a:t>
                </a:r>
                <a:r>
                  <a:rPr lang="en-US" dirty="0"/>
                  <a:t>x </a:t>
                </a:r>
                <a:r>
                  <a:rPr lang="en-US" dirty="0" smtClean="0"/>
                  <a:t>m1 </a:t>
                </a:r>
                <a:r>
                  <a:rPr lang="en-US" dirty="0"/>
                  <a:t>x </a:t>
                </a:r>
                <a:r>
                  <a:rPr lang="en-US" dirty="0" smtClean="0"/>
                  <a:t>C</a:t>
                </a:r>
              </a:p>
              <a:p>
                <a:endParaRPr lang="en-US" dirty="0"/>
              </a:p>
              <a:p>
                <a:r>
                  <a:rPr lang="en-US" dirty="0" err="1"/>
                  <a:t>Conv</a:t>
                </a:r>
                <a:r>
                  <a:rPr lang="en-US" dirty="0"/>
                  <a:t> layer needs 4 </a:t>
                </a:r>
                <a:r>
                  <a:rPr lang="en-US" dirty="0" smtClean="0"/>
                  <a:t>hyper-parameters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IN" dirty="0" smtClean="0"/>
                  <a:t>Number </a:t>
                </a:r>
                <a:r>
                  <a:rPr lang="en-IN" dirty="0"/>
                  <a:t>of filters </a:t>
                </a:r>
                <a:r>
                  <a:rPr lang="en-IN" b="1" dirty="0"/>
                  <a:t>K</a:t>
                </a:r>
              </a:p>
              <a:p>
                <a:pPr lvl="1"/>
                <a:r>
                  <a:rPr lang="en-IN" dirty="0" smtClean="0"/>
                  <a:t>The </a:t>
                </a:r>
                <a:r>
                  <a:rPr lang="en-IN" dirty="0"/>
                  <a:t>filter size </a:t>
                </a:r>
                <a:r>
                  <a:rPr lang="en-IN" b="1" dirty="0"/>
                  <a:t>F</a:t>
                </a:r>
              </a:p>
              <a:p>
                <a:pPr lvl="1"/>
                <a:r>
                  <a:rPr lang="en-IN" dirty="0" smtClean="0"/>
                  <a:t>The </a:t>
                </a:r>
                <a:r>
                  <a:rPr lang="en-IN" dirty="0"/>
                  <a:t>stride </a:t>
                </a:r>
                <a:r>
                  <a:rPr lang="en-IN" b="1" dirty="0"/>
                  <a:t>S</a:t>
                </a:r>
              </a:p>
              <a:p>
                <a:pPr lvl="1"/>
                <a:r>
                  <a:rPr lang="en-IN" dirty="0" smtClean="0"/>
                  <a:t>The </a:t>
                </a:r>
                <a:r>
                  <a:rPr lang="en-IN" dirty="0"/>
                  <a:t>zero padding </a:t>
                </a:r>
                <a:r>
                  <a:rPr lang="en-IN" b="1" dirty="0" smtClean="0"/>
                  <a:t>P</a:t>
                </a:r>
              </a:p>
              <a:p>
                <a:pPr lvl="1"/>
                <a:endParaRPr lang="en-IN" b="1" dirty="0"/>
              </a:p>
              <a:p>
                <a:r>
                  <a:rPr lang="en-US" dirty="0"/>
                  <a:t>This will produce an output of </a:t>
                </a:r>
                <a:r>
                  <a:rPr lang="en-US" dirty="0" smtClean="0"/>
                  <a:t>n2 </a:t>
                </a:r>
                <a:r>
                  <a:rPr lang="en-US" dirty="0"/>
                  <a:t>x </a:t>
                </a:r>
                <a:r>
                  <a:rPr lang="en-US" dirty="0" smtClean="0"/>
                  <a:t>m2 </a:t>
                </a:r>
                <a:r>
                  <a:rPr lang="en-US" dirty="0"/>
                  <a:t>x </a:t>
                </a:r>
                <a:r>
                  <a:rPr lang="en-US" dirty="0" smtClean="0"/>
                  <a:t>K</a:t>
                </a:r>
              </a:p>
              <a:p>
                <a:endParaRPr lang="en-US" dirty="0"/>
              </a:p>
              <a:p>
                <a:r>
                  <a:rPr lang="en-IN" dirty="0"/>
                  <a:t>W</a:t>
                </a:r>
                <a:r>
                  <a:rPr lang="en-IN" dirty="0" smtClean="0"/>
                  <a:t>here</a:t>
                </a:r>
                <a:r>
                  <a:rPr lang="en-IN" dirty="0"/>
                  <a:t>:</a:t>
                </a:r>
              </a:p>
              <a:p>
                <a:pPr lvl="1"/>
                <a:r>
                  <a:rPr lang="en-IN" dirty="0"/>
                  <a:t>n</a:t>
                </a:r>
                <a:r>
                  <a:rPr lang="pl-PL" dirty="0" smtClean="0"/>
                  <a:t>2 </a:t>
                </a:r>
                <a:r>
                  <a:rPr lang="pl-PL" dirty="0"/>
                  <a:t>= </a:t>
                </a:r>
                <a:r>
                  <a:rPr lang="pl-PL" dirty="0" smtClean="0"/>
                  <a:t>(</a:t>
                </a:r>
                <a:r>
                  <a:rPr lang="en-IN" dirty="0" smtClean="0"/>
                  <a:t>n</a:t>
                </a:r>
                <a:r>
                  <a:rPr lang="pl-PL" dirty="0" smtClean="0"/>
                  <a:t>1 </a:t>
                </a:r>
                <a:r>
                  <a:rPr lang="pl-PL" dirty="0"/>
                  <a:t>- F + 2P)/S + 1</a:t>
                </a:r>
              </a:p>
              <a:p>
                <a:pPr lvl="1"/>
                <a:r>
                  <a:rPr lang="pt-BR" dirty="0"/>
                  <a:t>m</a:t>
                </a:r>
                <a:r>
                  <a:rPr lang="pt-BR" dirty="0" smtClean="0"/>
                  <a:t>2 </a:t>
                </a:r>
                <a:r>
                  <a:rPr lang="pt-BR" dirty="0"/>
                  <a:t>= </a:t>
                </a:r>
                <a:r>
                  <a:rPr lang="pt-BR" dirty="0" smtClean="0"/>
                  <a:t>(m1 </a:t>
                </a:r>
                <a:r>
                  <a:rPr lang="pt-BR" dirty="0"/>
                  <a:t>- F + 2P)/S + </a:t>
                </a:r>
                <a:r>
                  <a:rPr lang="pt-BR" dirty="0" smtClean="0"/>
                  <a:t>1</a:t>
                </a:r>
              </a:p>
              <a:p>
                <a:endParaRPr lang="pt-BR" dirty="0"/>
              </a:p>
              <a:p>
                <a:r>
                  <a:rPr lang="en-US" dirty="0"/>
                  <a:t>Number of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CK </a:t>
                </a:r>
                <a:r>
                  <a:rPr lang="en-US" dirty="0"/>
                  <a:t>and K biases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8272" y="1366982"/>
                <a:ext cx="10515600" cy="4987636"/>
              </a:xfrm>
              <a:blipFill>
                <a:blip r:embed="rId2"/>
                <a:stretch>
                  <a:fillRect l="-754" t="-2812" b="-26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11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037" y="2988253"/>
            <a:ext cx="10515600" cy="872548"/>
          </a:xfrm>
        </p:spPr>
        <p:txBody>
          <a:bodyPr/>
          <a:lstStyle/>
          <a:p>
            <a:pPr algn="ctr"/>
            <a:r>
              <a:rPr lang="en-IN" b="1" dirty="0" smtClean="0"/>
              <a:t>Pooling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75434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143452"/>
            <a:ext cx="10515600" cy="59545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Pooling Layer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9" y="2331604"/>
            <a:ext cx="5252824" cy="3847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37" y="1034472"/>
            <a:ext cx="7711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makes the representations smaller and more manageable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operates </a:t>
            </a:r>
            <a:r>
              <a:rPr lang="en-US" sz="2400" dirty="0"/>
              <a:t>over each activation map </a:t>
            </a:r>
            <a:r>
              <a:rPr lang="en-US" sz="2400" dirty="0" smtClean="0"/>
              <a:t>independently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0286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766"/>
          </a:xfrm>
        </p:spPr>
        <p:txBody>
          <a:bodyPr/>
          <a:lstStyle/>
          <a:p>
            <a:r>
              <a:rPr lang="en-IN" dirty="0" smtClean="0"/>
              <a:t>Pooling Illustration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0938" y="1758891"/>
              <a:ext cx="3035520" cy="2237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698" y="1744491"/>
                <a:ext cx="3061440" cy="22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072458" y="2352891"/>
              <a:ext cx="2976480" cy="62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658" y="2339211"/>
                <a:ext cx="29995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1122138" y="2949051"/>
              <a:ext cx="2898720" cy="72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18" y="2936091"/>
                <a:ext cx="2921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1127898" y="3480411"/>
              <a:ext cx="2988720" cy="100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7818" y="3467811"/>
                <a:ext cx="3011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1743138" y="1814691"/>
              <a:ext cx="347760" cy="2302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5218" y="1807131"/>
                <a:ext cx="360720" cy="23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2360538" y="1809291"/>
              <a:ext cx="172800" cy="217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1538" y="1800651"/>
                <a:ext cx="188280" cy="21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3155418" y="1747371"/>
              <a:ext cx="191520" cy="2360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6418" y="1738371"/>
                <a:ext cx="215640" cy="23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/>
              <p14:cNvContentPartPr/>
              <p14:nvPr/>
            </p14:nvContentPartPr>
            <p14:xfrm>
              <a:off x="6627258" y="1569531"/>
              <a:ext cx="3351600" cy="457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15378" y="1555491"/>
                <a:ext cx="3378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6813378" y="2404731"/>
              <a:ext cx="1586880" cy="10375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01498" y="2390331"/>
                <a:ext cx="161352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/>
              <p14:cNvContentPartPr/>
              <p14:nvPr/>
            </p14:nvContentPartPr>
            <p14:xfrm>
              <a:off x="7535538" y="2552691"/>
              <a:ext cx="124560" cy="9259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23298" y="2540451"/>
                <a:ext cx="15084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/>
              <p14:cNvContentPartPr/>
              <p14:nvPr/>
            </p14:nvContentPartPr>
            <p14:xfrm>
              <a:off x="6783138" y="2992251"/>
              <a:ext cx="1537560" cy="388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69458" y="2977851"/>
                <a:ext cx="15645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/>
              <p14:cNvContentPartPr/>
              <p14:nvPr/>
            </p14:nvContentPartPr>
            <p14:xfrm>
              <a:off x="9599058" y="2540811"/>
              <a:ext cx="2595960" cy="5122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85378" y="2527491"/>
                <a:ext cx="26128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/>
              <p14:cNvContentPartPr/>
              <p14:nvPr/>
            </p14:nvContentPartPr>
            <p14:xfrm>
              <a:off x="2543418" y="2023491"/>
              <a:ext cx="242280" cy="2592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29378" y="2008731"/>
                <a:ext cx="2635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/>
              <p14:cNvContentPartPr/>
              <p14:nvPr/>
            </p14:nvContentPartPr>
            <p14:xfrm>
              <a:off x="1946898" y="2029611"/>
              <a:ext cx="126720" cy="2512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32858" y="2015211"/>
                <a:ext cx="1551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/>
              <p14:cNvContentPartPr/>
              <p14:nvPr/>
            </p14:nvContentPartPr>
            <p14:xfrm>
              <a:off x="3453138" y="1962291"/>
              <a:ext cx="176400" cy="2224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39458" y="1957971"/>
                <a:ext cx="194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/>
              <p14:cNvContentPartPr/>
              <p14:nvPr/>
            </p14:nvContentPartPr>
            <p14:xfrm>
              <a:off x="1993338" y="2541891"/>
              <a:ext cx="200880" cy="3376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8218" y="2527131"/>
                <a:ext cx="232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/>
              <p14:cNvContentPartPr/>
              <p14:nvPr/>
            </p14:nvContentPartPr>
            <p14:xfrm>
              <a:off x="2682018" y="2614611"/>
              <a:ext cx="291960" cy="2052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68698" y="2600571"/>
                <a:ext cx="311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/>
              <p14:cNvContentPartPr/>
              <p14:nvPr/>
            </p14:nvContentPartPr>
            <p14:xfrm>
              <a:off x="3457458" y="2549811"/>
              <a:ext cx="313200" cy="32724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42338" y="2533971"/>
                <a:ext cx="3315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3" name="Ink 102"/>
              <p14:cNvContentPartPr/>
              <p14:nvPr/>
            </p14:nvContentPartPr>
            <p14:xfrm>
              <a:off x="3575538" y="3030051"/>
              <a:ext cx="176040" cy="3110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60778" y="3015291"/>
                <a:ext cx="1951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0" name="Ink 109"/>
              <p14:cNvContentPartPr/>
              <p14:nvPr/>
            </p14:nvContentPartPr>
            <p14:xfrm>
              <a:off x="2709018" y="3160011"/>
              <a:ext cx="198000" cy="2440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94978" y="3147051"/>
                <a:ext cx="2178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Ink 110"/>
              <p14:cNvContentPartPr/>
              <p14:nvPr/>
            </p14:nvContentPartPr>
            <p14:xfrm>
              <a:off x="2187738" y="3615411"/>
              <a:ext cx="162360" cy="1987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5858" y="3600651"/>
                <a:ext cx="1897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4" name="Ink 113"/>
              <p14:cNvContentPartPr/>
              <p14:nvPr/>
            </p14:nvContentPartPr>
            <p14:xfrm>
              <a:off x="3580218" y="3610011"/>
              <a:ext cx="289080" cy="2566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67618" y="3595611"/>
                <a:ext cx="3168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" name="Ink 116"/>
              <p14:cNvContentPartPr/>
              <p14:nvPr/>
            </p14:nvContentPartPr>
            <p14:xfrm>
              <a:off x="4105458" y="2801451"/>
              <a:ext cx="2548080" cy="5418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91058" y="2787051"/>
                <a:ext cx="257652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" name="Ink 120"/>
              <p14:cNvContentPartPr/>
              <p14:nvPr/>
            </p14:nvContentPartPr>
            <p14:xfrm>
              <a:off x="5518818" y="4384011"/>
              <a:ext cx="2179080" cy="12754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08378" y="4370331"/>
                <a:ext cx="2203920" cy="13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" name="Ink 123"/>
              <p14:cNvContentPartPr/>
              <p14:nvPr/>
            </p14:nvContentPartPr>
            <p14:xfrm>
              <a:off x="6702858" y="4439451"/>
              <a:ext cx="25560" cy="11469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90258" y="4427211"/>
                <a:ext cx="51120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5" name="Ink 124"/>
              <p14:cNvContentPartPr/>
              <p14:nvPr/>
            </p14:nvContentPartPr>
            <p14:xfrm>
              <a:off x="5440338" y="5024811"/>
              <a:ext cx="2229120" cy="946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28458" y="5010411"/>
                <a:ext cx="22503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8" name="Ink 127"/>
              <p14:cNvContentPartPr/>
              <p14:nvPr/>
            </p14:nvContentPartPr>
            <p14:xfrm>
              <a:off x="1110258" y="3014571"/>
              <a:ext cx="1273680" cy="9000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96938" y="3005211"/>
                <a:ext cx="13017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0" name="Ink 129"/>
              <p14:cNvContentPartPr/>
              <p14:nvPr/>
            </p14:nvContentPartPr>
            <p14:xfrm>
              <a:off x="1451898" y="3714051"/>
              <a:ext cx="306000" cy="15516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37858" y="3703971"/>
                <a:ext cx="3344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2" name="Ink 131"/>
              <p14:cNvContentPartPr/>
              <p14:nvPr/>
            </p14:nvContentPartPr>
            <p14:xfrm>
              <a:off x="2276658" y="1844931"/>
              <a:ext cx="181080" cy="1116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2978" y="1831251"/>
                <a:ext cx="210600" cy="11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/>
              <p14:cNvContentPartPr/>
              <p14:nvPr/>
            </p14:nvContentPartPr>
            <p14:xfrm>
              <a:off x="1022418" y="1826211"/>
              <a:ext cx="1118520" cy="125280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8738" y="1814691"/>
                <a:ext cx="114228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5" name="Ink 144"/>
              <p14:cNvContentPartPr/>
              <p14:nvPr/>
            </p14:nvContentPartPr>
            <p14:xfrm>
              <a:off x="5927058" y="4535931"/>
              <a:ext cx="281160" cy="4528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11578" y="4521531"/>
                <a:ext cx="3135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0" name="Ink 149"/>
              <p14:cNvContentPartPr/>
              <p14:nvPr/>
            </p14:nvContentPartPr>
            <p14:xfrm>
              <a:off x="8384418" y="3553851"/>
              <a:ext cx="1006200" cy="24840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69658" y="3539091"/>
                <a:ext cx="1027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1" name="Ink 150"/>
              <p14:cNvContentPartPr/>
              <p14:nvPr/>
            </p14:nvContentPartPr>
            <p14:xfrm>
              <a:off x="7008858" y="4589931"/>
              <a:ext cx="376920" cy="3960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95178" y="4574451"/>
                <a:ext cx="3974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2" name="Ink 151"/>
              <p14:cNvContentPartPr/>
              <p14:nvPr/>
            </p14:nvContentPartPr>
            <p14:xfrm>
              <a:off x="5923098" y="5209131"/>
              <a:ext cx="385200" cy="2595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09418" y="5194011"/>
                <a:ext cx="4140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3" name="Ink 152"/>
              <p14:cNvContentPartPr/>
              <p14:nvPr/>
            </p14:nvContentPartPr>
            <p14:xfrm>
              <a:off x="7130178" y="5228211"/>
              <a:ext cx="351360" cy="2624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15418" y="5213091"/>
                <a:ext cx="3816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9" name="Ink 158"/>
              <p14:cNvContentPartPr/>
              <p14:nvPr/>
            </p14:nvContentPartPr>
            <p14:xfrm>
              <a:off x="1303578" y="2039691"/>
              <a:ext cx="48960" cy="2228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88818" y="2024931"/>
                <a:ext cx="806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0" name="Ink 159"/>
              <p14:cNvContentPartPr/>
              <p14:nvPr/>
            </p14:nvContentPartPr>
            <p14:xfrm>
              <a:off x="1392138" y="2664291"/>
              <a:ext cx="11880" cy="22320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76658" y="2649171"/>
                <a:ext cx="39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3" name="Ink 162"/>
              <p14:cNvContentPartPr/>
              <p14:nvPr/>
            </p14:nvContentPartPr>
            <p14:xfrm>
              <a:off x="911538" y="4962171"/>
              <a:ext cx="3452760" cy="7146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5698" y="4948851"/>
                <a:ext cx="348408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2" name="Ink 171"/>
              <p14:cNvContentPartPr/>
              <p14:nvPr/>
            </p14:nvContentPartPr>
            <p14:xfrm>
              <a:off x="1368018" y="3125091"/>
              <a:ext cx="845640" cy="32508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53258" y="3110331"/>
                <a:ext cx="8751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3" name="Ink 172"/>
              <p14:cNvContentPartPr/>
              <p14:nvPr/>
            </p14:nvContentPartPr>
            <p14:xfrm>
              <a:off x="2835018" y="3671571"/>
              <a:ext cx="437760" cy="17856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19898" y="3656811"/>
                <a:ext cx="459000" cy="1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87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Pooling Layer: 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927"/>
            <a:ext cx="10515600" cy="4773036"/>
          </a:xfrm>
        </p:spPr>
        <p:txBody>
          <a:bodyPr/>
          <a:lstStyle/>
          <a:p>
            <a:r>
              <a:rPr lang="en-US" dirty="0" smtClean="0"/>
              <a:t>Let</a:t>
            </a:r>
            <a:r>
              <a:rPr lang="en-US" dirty="0"/>
              <a:t> </a:t>
            </a:r>
            <a:r>
              <a:rPr lang="en-US" dirty="0" smtClean="0"/>
              <a:t>us </a:t>
            </a:r>
            <a:r>
              <a:rPr lang="en-US" dirty="0"/>
              <a:t>assume input is </a:t>
            </a:r>
            <a:r>
              <a:rPr lang="en-US" dirty="0" smtClean="0"/>
              <a:t>n1 </a:t>
            </a:r>
            <a:r>
              <a:rPr lang="en-US" dirty="0"/>
              <a:t>x </a:t>
            </a:r>
            <a:r>
              <a:rPr lang="en-US" dirty="0" smtClean="0"/>
              <a:t>m1 </a:t>
            </a:r>
            <a:r>
              <a:rPr lang="en-US" dirty="0"/>
              <a:t>x </a:t>
            </a:r>
            <a:r>
              <a:rPr lang="en-US" dirty="0" smtClean="0"/>
              <a:t>c1</a:t>
            </a:r>
            <a:endParaRPr lang="en-US" dirty="0"/>
          </a:p>
          <a:p>
            <a:r>
              <a:rPr lang="en-US" dirty="0" smtClean="0"/>
              <a:t>Pooling </a:t>
            </a:r>
            <a:r>
              <a:rPr lang="en-US" dirty="0"/>
              <a:t>layer needs 2 </a:t>
            </a:r>
            <a:r>
              <a:rPr lang="en-US" dirty="0" smtClean="0"/>
              <a:t>hyper-parameters</a:t>
            </a:r>
            <a:r>
              <a:rPr lang="en-US" dirty="0"/>
              <a:t>: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spatial extent </a:t>
            </a:r>
            <a:r>
              <a:rPr lang="en-IN" b="1" dirty="0"/>
              <a:t>F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stride </a:t>
            </a:r>
            <a:r>
              <a:rPr lang="en-IN" b="1" dirty="0" smtClean="0"/>
              <a:t>S</a:t>
            </a:r>
          </a:p>
          <a:p>
            <a:pPr lvl="1"/>
            <a:endParaRPr lang="en-IN" b="1" dirty="0"/>
          </a:p>
          <a:p>
            <a:r>
              <a:rPr lang="en-US" dirty="0"/>
              <a:t>This will produce an output of </a:t>
            </a:r>
            <a:r>
              <a:rPr lang="en-US" dirty="0" smtClean="0"/>
              <a:t>n2 </a:t>
            </a:r>
            <a:r>
              <a:rPr lang="en-US" dirty="0"/>
              <a:t>x </a:t>
            </a:r>
            <a:r>
              <a:rPr lang="en-US" dirty="0" smtClean="0"/>
              <a:t>m2 </a:t>
            </a:r>
            <a:r>
              <a:rPr lang="en-US" dirty="0"/>
              <a:t>x </a:t>
            </a:r>
            <a:r>
              <a:rPr lang="en-US" dirty="0" smtClean="0"/>
              <a:t>c2 </a:t>
            </a:r>
            <a:r>
              <a:rPr lang="en-US" dirty="0"/>
              <a:t>where:</a:t>
            </a:r>
          </a:p>
          <a:p>
            <a:pPr lvl="1"/>
            <a:r>
              <a:rPr lang="en-IN" dirty="0"/>
              <a:t>n</a:t>
            </a:r>
            <a:r>
              <a:rPr lang="pl-PL" dirty="0" smtClean="0"/>
              <a:t>2 </a:t>
            </a:r>
            <a:r>
              <a:rPr lang="pl-PL" dirty="0"/>
              <a:t>= </a:t>
            </a:r>
            <a:r>
              <a:rPr lang="pl-PL" dirty="0" smtClean="0"/>
              <a:t>(n</a:t>
            </a:r>
            <a:r>
              <a:rPr lang="en-IN" dirty="0" smtClean="0"/>
              <a:t>1</a:t>
            </a:r>
            <a:r>
              <a:rPr lang="pl-PL" dirty="0" smtClean="0"/>
              <a:t> </a:t>
            </a:r>
            <a:r>
              <a:rPr lang="pl-PL" dirty="0"/>
              <a:t>- F )/S + 1</a:t>
            </a:r>
          </a:p>
          <a:p>
            <a:pPr lvl="1"/>
            <a:r>
              <a:rPr lang="pt-BR" dirty="0" smtClean="0"/>
              <a:t>m2 </a:t>
            </a:r>
            <a:r>
              <a:rPr lang="pt-BR" dirty="0"/>
              <a:t>= </a:t>
            </a:r>
            <a:r>
              <a:rPr lang="pt-BR" dirty="0" smtClean="0"/>
              <a:t>(m1 </a:t>
            </a:r>
            <a:r>
              <a:rPr lang="pt-BR" dirty="0"/>
              <a:t>- F)/S + 1</a:t>
            </a:r>
          </a:p>
          <a:p>
            <a:r>
              <a:rPr lang="en-IN" dirty="0"/>
              <a:t>Number of parameters: 0</a:t>
            </a:r>
          </a:p>
        </p:txBody>
      </p:sp>
    </p:spTree>
    <p:extLst>
      <p:ext uri="{BB962C8B-B14F-4D97-AF65-F5344CB8AC3E}">
        <p14:creationId xmlns:p14="http://schemas.microsoft.com/office/powerpoint/2010/main" val="217419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73" y="124980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CNN Applications: Image Classification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80506"/>
            <a:ext cx="6779491" cy="5580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9083" y="6363854"/>
            <a:ext cx="293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Source: </a:t>
            </a:r>
            <a:r>
              <a:rPr lang="en-IN" dirty="0"/>
              <a:t>Alex </a:t>
            </a:r>
            <a:r>
              <a:rPr lang="en-IN" dirty="0" err="1" smtClean="0"/>
              <a:t>Krizhevsky</a:t>
            </a:r>
            <a:r>
              <a:rPr lang="en-IN" dirty="0" smtClean="0"/>
              <a:t>, 2012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5120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en-US" dirty="0" smtClean="0"/>
              <a:t>Fully Connected Layer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862218" y="1995771"/>
              <a:ext cx="1483560" cy="1346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458" y="1980291"/>
                <a:ext cx="1514520" cy="13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866178" y="3797571"/>
              <a:ext cx="1319400" cy="3574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778" y="3783171"/>
                <a:ext cx="13482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2540898" y="2480331"/>
              <a:ext cx="5250240" cy="387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6858" y="2466291"/>
                <a:ext cx="52794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8318178" y="1757091"/>
              <a:ext cx="828720" cy="3949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0258" y="1752411"/>
                <a:ext cx="8413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3"/>
              <p14:cNvContentPartPr/>
              <p14:nvPr/>
            </p14:nvContentPartPr>
            <p14:xfrm>
              <a:off x="10839978" y="1509771"/>
              <a:ext cx="389880" cy="35222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7738" y="1496451"/>
                <a:ext cx="417600" cy="3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/>
              <p14:cNvContentPartPr/>
              <p14:nvPr/>
            </p14:nvContentPartPr>
            <p14:xfrm>
              <a:off x="11260458" y="2641611"/>
              <a:ext cx="866880" cy="8715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46418" y="2627211"/>
                <a:ext cx="89496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Ink 82"/>
              <p14:cNvContentPartPr/>
              <p14:nvPr/>
            </p14:nvContentPartPr>
            <p14:xfrm>
              <a:off x="8265618" y="1341651"/>
              <a:ext cx="1393920" cy="36565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7698" y="1334811"/>
                <a:ext cx="1413000" cy="36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/>
              <p14:cNvContentPartPr/>
              <p14:nvPr/>
            </p14:nvContentPartPr>
            <p14:xfrm>
              <a:off x="9451458" y="1595811"/>
              <a:ext cx="1023840" cy="354996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9938" y="1582491"/>
                <a:ext cx="10515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/>
              <p14:cNvContentPartPr/>
              <p14:nvPr/>
            </p14:nvContentPartPr>
            <p14:xfrm>
              <a:off x="8335458" y="1964091"/>
              <a:ext cx="966960" cy="4078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28258" y="1960851"/>
                <a:ext cx="9774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8372898" y="2358651"/>
              <a:ext cx="860760" cy="2851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6058" y="2351811"/>
                <a:ext cx="8726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" name="Ink 111"/>
              <p14:cNvContentPartPr/>
              <p14:nvPr/>
            </p14:nvContentPartPr>
            <p14:xfrm>
              <a:off x="8395938" y="2870571"/>
              <a:ext cx="645480" cy="4240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86578" y="2867331"/>
                <a:ext cx="6580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3" name="Ink 112"/>
              <p14:cNvContentPartPr/>
              <p14:nvPr/>
            </p14:nvContentPartPr>
            <p14:xfrm>
              <a:off x="8249778" y="3109971"/>
              <a:ext cx="1151640" cy="72684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39338" y="3099531"/>
                <a:ext cx="116676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Ink 119"/>
              <p14:cNvContentPartPr/>
              <p14:nvPr/>
            </p14:nvContentPartPr>
            <p14:xfrm>
              <a:off x="8008938" y="2200971"/>
              <a:ext cx="802080" cy="1322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8498" y="2188011"/>
                <a:ext cx="816840" cy="13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k 120"/>
              <p14:cNvContentPartPr/>
              <p14:nvPr/>
            </p14:nvContentPartPr>
            <p14:xfrm>
              <a:off x="8008218" y="1908291"/>
              <a:ext cx="980280" cy="20134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98138" y="1896051"/>
                <a:ext cx="993240" cy="20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3" name="Ink 122"/>
              <p14:cNvContentPartPr/>
              <p14:nvPr/>
            </p14:nvContentPartPr>
            <p14:xfrm>
              <a:off x="8046378" y="1877331"/>
              <a:ext cx="243000" cy="20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36298" y="1865811"/>
                <a:ext cx="262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7" name="Ink 126"/>
              <p14:cNvContentPartPr/>
              <p14:nvPr/>
            </p14:nvContentPartPr>
            <p14:xfrm>
              <a:off x="9489258" y="3048771"/>
              <a:ext cx="615240" cy="1872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79178" y="3038691"/>
                <a:ext cx="6292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/>
              <p14:cNvContentPartPr/>
              <p14:nvPr/>
            </p14:nvContentPartPr>
            <p14:xfrm>
              <a:off x="9704538" y="3547011"/>
              <a:ext cx="547200" cy="554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95178" y="3537651"/>
                <a:ext cx="5619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/>
              <p14:cNvContentPartPr/>
              <p14:nvPr/>
            </p14:nvContentPartPr>
            <p14:xfrm>
              <a:off x="9460098" y="4569411"/>
              <a:ext cx="709920" cy="1911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46778" y="4556091"/>
                <a:ext cx="7293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" name="Ink 134"/>
              <p14:cNvContentPartPr/>
              <p14:nvPr/>
            </p14:nvContentPartPr>
            <p14:xfrm>
              <a:off x="9076698" y="1563411"/>
              <a:ext cx="615240" cy="328608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65178" y="1554771"/>
                <a:ext cx="632880" cy="33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" name="Ink 135"/>
              <p14:cNvContentPartPr/>
              <p14:nvPr/>
            </p14:nvContentPartPr>
            <p14:xfrm>
              <a:off x="8454978" y="5473371"/>
              <a:ext cx="1681560" cy="867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6338" y="5460051"/>
                <a:ext cx="17035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" name="Ink 136"/>
              <p14:cNvContentPartPr/>
              <p14:nvPr/>
            </p14:nvContentPartPr>
            <p14:xfrm>
              <a:off x="8621658" y="5584971"/>
              <a:ext cx="1461600" cy="1267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10858" y="5571291"/>
                <a:ext cx="148428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057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691" y="261879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Popular CNN Architectures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92038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839"/>
          </a:xfrm>
        </p:spPr>
        <p:txBody>
          <a:bodyPr/>
          <a:lstStyle/>
          <a:p>
            <a:r>
              <a:rPr lang="en-US" dirty="0" smtClean="0"/>
              <a:t>Lenet-5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53" y="1521836"/>
            <a:ext cx="8484466" cy="2744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091" y="4913745"/>
            <a:ext cx="704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Conv</a:t>
            </a:r>
            <a:r>
              <a:rPr lang="en-US" sz="2400" dirty="0"/>
              <a:t> filters </a:t>
            </a:r>
            <a:r>
              <a:rPr lang="en-US" sz="2400" dirty="0" smtClean="0"/>
              <a:t>of size </a:t>
            </a:r>
            <a:r>
              <a:rPr lang="en-US" sz="2400" dirty="0"/>
              <a:t>5x5, </a:t>
            </a:r>
            <a:r>
              <a:rPr lang="en-US" sz="2400" dirty="0" smtClean="0"/>
              <a:t>with </a:t>
            </a:r>
            <a:r>
              <a:rPr lang="en-US" sz="2400" dirty="0"/>
              <a:t>stride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Pooling </a:t>
            </a:r>
            <a:r>
              <a:rPr lang="en-US" sz="2400" dirty="0"/>
              <a:t>layers were 2x2 applied </a:t>
            </a:r>
            <a:r>
              <a:rPr lang="en-US" sz="2400" dirty="0" smtClean="0"/>
              <a:t>with </a:t>
            </a:r>
            <a:r>
              <a:rPr lang="en-US" sz="2400" dirty="0"/>
              <a:t>stride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The architecture </a:t>
            </a:r>
            <a:r>
              <a:rPr lang="en-IN" sz="2400" dirty="0"/>
              <a:t>is [CONV-POOL-CONV-POOL-FC-FC]</a:t>
            </a:r>
          </a:p>
        </p:txBody>
      </p:sp>
    </p:spTree>
    <p:extLst>
      <p:ext uri="{BB962C8B-B14F-4D97-AF65-F5344CB8AC3E}">
        <p14:creationId xmlns:p14="http://schemas.microsoft.com/office/powerpoint/2010/main" val="1121357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05" y="184728"/>
            <a:ext cx="2429886" cy="591127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Alexnet</a:t>
            </a:r>
            <a:endParaRPr lang="en-IN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0829" y="856791"/>
            <a:ext cx="51359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AlexNet</a:t>
            </a:r>
            <a:r>
              <a:rPr lang="en-IN" b="1" dirty="0" smtClean="0"/>
              <a:t> architecture (1000 class data):</a:t>
            </a:r>
            <a:endParaRPr lang="en-IN" b="1" dirty="0"/>
          </a:p>
          <a:p>
            <a:r>
              <a:rPr lang="en-IN" dirty="0"/>
              <a:t>[227x227x3] INPUT</a:t>
            </a:r>
          </a:p>
          <a:p>
            <a:r>
              <a:rPr lang="en-IN" dirty="0"/>
              <a:t>[55x55x96] CONV1: 96 11x11 filters at stride 4, pad 0</a:t>
            </a:r>
          </a:p>
          <a:p>
            <a:r>
              <a:rPr lang="en-IN" dirty="0"/>
              <a:t>[27x27x96] MAX POOL1: 3x3 filters at stride 2</a:t>
            </a:r>
          </a:p>
          <a:p>
            <a:r>
              <a:rPr lang="en-IN" dirty="0"/>
              <a:t>[27x27x96] NORM1: Normalization layer</a:t>
            </a:r>
          </a:p>
          <a:p>
            <a:r>
              <a:rPr lang="en-IN" dirty="0"/>
              <a:t>[27x27x256] CONV2: 256 5x5 filters at stride 1, pad 2</a:t>
            </a:r>
          </a:p>
          <a:p>
            <a:r>
              <a:rPr lang="en-IN" dirty="0"/>
              <a:t>[13x13x256] MAX POOL2: 3x3 filters at stride 2</a:t>
            </a:r>
          </a:p>
          <a:p>
            <a:r>
              <a:rPr lang="en-IN" dirty="0"/>
              <a:t>[13x13x256] NORM2: Normalization layer</a:t>
            </a:r>
          </a:p>
          <a:p>
            <a:r>
              <a:rPr lang="en-IN" dirty="0"/>
              <a:t>[13x13x384] CONV3: 384 3x3 filters at stride 1, pad 1</a:t>
            </a:r>
          </a:p>
          <a:p>
            <a:r>
              <a:rPr lang="en-IN" dirty="0"/>
              <a:t>[13x13x384] CONV4: 384 3x3 filters at stride 1, pad 1</a:t>
            </a:r>
          </a:p>
          <a:p>
            <a:r>
              <a:rPr lang="en-IN" dirty="0"/>
              <a:t>[13x13x256] CONV5: 256 3x3 filters at stride 1, pad 1</a:t>
            </a:r>
          </a:p>
          <a:p>
            <a:r>
              <a:rPr lang="en-IN" dirty="0"/>
              <a:t>[6x6x256] MAX POOL3: 3x3 filters at stride 2</a:t>
            </a:r>
          </a:p>
          <a:p>
            <a:r>
              <a:rPr lang="en-IN" dirty="0"/>
              <a:t>[4096] FC6: 4096 neurons</a:t>
            </a:r>
          </a:p>
          <a:p>
            <a:r>
              <a:rPr lang="en-IN" dirty="0"/>
              <a:t>[4096] FC7: 4096 neurons</a:t>
            </a:r>
          </a:p>
          <a:p>
            <a:r>
              <a:rPr lang="en-IN" dirty="0"/>
              <a:t>[1000] FC8: 1000 neurons (class scores)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09" y="4345186"/>
            <a:ext cx="7333673" cy="21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5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64" y="198871"/>
            <a:ext cx="10515600" cy="752475"/>
          </a:xfrm>
        </p:spPr>
        <p:txBody>
          <a:bodyPr/>
          <a:lstStyle/>
          <a:p>
            <a:r>
              <a:rPr lang="en-US" dirty="0" err="1" smtClean="0"/>
              <a:t>VGGNet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00363" y="1283854"/>
            <a:ext cx="38865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Small filters, deeper network</a:t>
            </a:r>
          </a:p>
          <a:p>
            <a:endParaRPr lang="en-US" sz="2400" b="1" dirty="0"/>
          </a:p>
          <a:p>
            <a:r>
              <a:rPr lang="en-US" sz="2400" dirty="0" smtClean="0"/>
              <a:t>3x3 </a:t>
            </a:r>
            <a:r>
              <a:rPr lang="en-US" sz="2400" dirty="0"/>
              <a:t>CONV stride 1, pad </a:t>
            </a:r>
            <a:r>
              <a:rPr lang="en-US" sz="2400" dirty="0" smtClean="0"/>
              <a:t>1</a:t>
            </a:r>
          </a:p>
          <a:p>
            <a:endParaRPr lang="en-US" sz="2400" dirty="0"/>
          </a:p>
          <a:p>
            <a:r>
              <a:rPr lang="en-US" sz="2400" dirty="0" smtClean="0"/>
              <a:t>2x2 </a:t>
            </a:r>
            <a:r>
              <a:rPr lang="en-US" sz="2400" dirty="0"/>
              <a:t>MAX POOL stride 2</a:t>
            </a:r>
            <a:endParaRPr lang="en-IN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34" y="420477"/>
            <a:ext cx="5560858" cy="57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7" y="100303"/>
            <a:ext cx="11293625" cy="58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6473" y="6391564"/>
            <a:ext cx="17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Fei</a:t>
            </a:r>
            <a:r>
              <a:rPr lang="en-US" dirty="0" smtClean="0"/>
              <a:t> </a:t>
            </a:r>
            <a:r>
              <a:rPr lang="en-US" dirty="0" err="1" smtClean="0"/>
              <a:t>Fei</a:t>
            </a:r>
            <a:r>
              <a:rPr lang="en-US" dirty="0" smtClean="0"/>
              <a:t> Li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40145" y="5855962"/>
            <a:ext cx="335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TOTAL </a:t>
            </a:r>
            <a:r>
              <a:rPr lang="en-IN" b="1" dirty="0" err="1"/>
              <a:t>params</a:t>
            </a:r>
            <a:r>
              <a:rPr lang="en-IN" b="1" dirty="0"/>
              <a:t>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270261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6" y="865330"/>
            <a:ext cx="11025712" cy="5286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4728" y="6077527"/>
            <a:ext cx="138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names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9526" y="129308"/>
            <a:ext cx="57917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VGGNet</a:t>
            </a:r>
            <a:r>
              <a:rPr lang="en-US" sz="3000" dirty="0" smtClean="0"/>
              <a:t>: Layer Naming Conventions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425540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454" y="134216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Resnet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038" y="877455"/>
            <a:ext cx="10515600" cy="4856163"/>
          </a:xfrm>
        </p:spPr>
        <p:txBody>
          <a:bodyPr/>
          <a:lstStyle/>
          <a:p>
            <a:r>
              <a:rPr lang="en-US" dirty="0" smtClean="0"/>
              <a:t>Very Deep Nets with Residual Connections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54" y="1453547"/>
            <a:ext cx="5068599" cy="48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63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8" y="226580"/>
            <a:ext cx="10515600" cy="669348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Resnet</a:t>
            </a:r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588818" y="1230899"/>
            <a:ext cx="11390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What happens </a:t>
            </a:r>
            <a:r>
              <a:rPr lang="en-US" sz="2400" dirty="0" smtClean="0">
                <a:solidFill>
                  <a:srgbClr val="C00000"/>
                </a:solidFill>
              </a:rPr>
              <a:t>if </a:t>
            </a:r>
            <a:r>
              <a:rPr lang="en-US" sz="2400" dirty="0">
                <a:solidFill>
                  <a:srgbClr val="C00000"/>
                </a:solidFill>
              </a:rPr>
              <a:t>we continue stacking deeper layers on a </a:t>
            </a:r>
            <a:r>
              <a:rPr lang="en-US" sz="2400" dirty="0" smtClean="0">
                <a:solidFill>
                  <a:srgbClr val="C00000"/>
                </a:solidFill>
              </a:rPr>
              <a:t>plain convolutional neural net?</a:t>
            </a:r>
            <a:endParaRPr lang="en-IN" sz="24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60" y="2239674"/>
            <a:ext cx="8897649" cy="2784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163" y="5134640"/>
            <a:ext cx="103909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56-layer model performs worse on both training and test </a:t>
            </a:r>
            <a:r>
              <a:rPr lang="en-US" sz="2400" dirty="0" smtClean="0">
                <a:solidFill>
                  <a:srgbClr val="002060"/>
                </a:solidFill>
              </a:rPr>
              <a:t>error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 smtClean="0">
                <a:solidFill>
                  <a:srgbClr val="002060"/>
                </a:solidFill>
              </a:rPr>
              <a:t>The </a:t>
            </a:r>
            <a:r>
              <a:rPr lang="en-US" sz="2400" dirty="0">
                <a:solidFill>
                  <a:srgbClr val="002060"/>
                </a:solidFill>
              </a:rPr>
              <a:t>deeper model performs worse, but it’s not caused by overfitting!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4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293"/>
          </a:xfrm>
        </p:spPr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: Design Principles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582"/>
            <a:ext cx="10515600" cy="4708381"/>
          </a:xfrm>
        </p:spPr>
        <p:txBody>
          <a:bodyPr/>
          <a:lstStyle/>
          <a:p>
            <a:r>
              <a:rPr lang="en-US" dirty="0" smtClean="0"/>
              <a:t>Deeper </a:t>
            </a:r>
            <a:r>
              <a:rPr lang="en-US" dirty="0"/>
              <a:t>models are harder </a:t>
            </a:r>
            <a:r>
              <a:rPr lang="en-US" dirty="0" smtClean="0"/>
              <a:t>to optimize</a:t>
            </a:r>
          </a:p>
          <a:p>
            <a:endParaRPr lang="en-US" dirty="0"/>
          </a:p>
          <a:p>
            <a:r>
              <a:rPr lang="en-US" dirty="0"/>
              <a:t>The deeper model should be able to perform </a:t>
            </a:r>
            <a:r>
              <a:rPr lang="en-US" dirty="0" smtClean="0"/>
              <a:t>at least </a:t>
            </a:r>
            <a:r>
              <a:rPr lang="en-US" dirty="0"/>
              <a:t>as well as the shallower model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 solution by construction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opy </a:t>
            </a:r>
            <a:r>
              <a:rPr lang="en-US" dirty="0"/>
              <a:t>the </a:t>
            </a:r>
            <a:r>
              <a:rPr lang="en-US" dirty="0" smtClean="0"/>
              <a:t>learned layers </a:t>
            </a:r>
            <a:r>
              <a:rPr lang="en-US" dirty="0"/>
              <a:t>from the shallower model </a:t>
            </a:r>
            <a:endParaRPr lang="en-US" dirty="0" smtClean="0"/>
          </a:p>
          <a:p>
            <a:pPr lvl="1"/>
            <a:r>
              <a:rPr lang="en-US" dirty="0" smtClean="0"/>
              <a:t>Set additional </a:t>
            </a:r>
            <a:r>
              <a:rPr lang="en-US" dirty="0"/>
              <a:t>layers to identity mapping.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270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 smtClean="0"/>
              <a:t>CNN Applications: Image Retrieval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423446" y="6345382"/>
            <a:ext cx="293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Source: </a:t>
            </a:r>
            <a:r>
              <a:rPr lang="en-IN" dirty="0"/>
              <a:t>Alex </a:t>
            </a:r>
            <a:r>
              <a:rPr lang="en-IN" dirty="0" err="1" smtClean="0"/>
              <a:t>Krizhevsky</a:t>
            </a:r>
            <a:r>
              <a:rPr lang="en-IN" dirty="0" smtClean="0"/>
              <a:t>, 2012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1439285"/>
            <a:ext cx="6705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3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: Residual Block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04" y="1657206"/>
            <a:ext cx="8764588" cy="4164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105498" y="2273331"/>
              <a:ext cx="660600" cy="280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3978" y="2255691"/>
                <a:ext cx="68184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791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328180"/>
            <a:ext cx="10515600" cy="715530"/>
          </a:xfrm>
        </p:spPr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Full Architecture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66" y="1238683"/>
            <a:ext cx="4419814" cy="4792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980" y="407844"/>
            <a:ext cx="2040948" cy="6002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8691" y="1238683"/>
            <a:ext cx="3842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Stack residual </a:t>
            </a:r>
            <a:r>
              <a:rPr lang="en-IN" sz="2400" dirty="0" smtClean="0">
                <a:solidFill>
                  <a:srgbClr val="002060"/>
                </a:solidFill>
              </a:rPr>
              <a:t>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2060"/>
                </a:solidFill>
              </a:rPr>
              <a:t>Every </a:t>
            </a:r>
            <a:r>
              <a:rPr lang="en-IN" sz="2400" dirty="0">
                <a:solidFill>
                  <a:srgbClr val="002060"/>
                </a:solidFill>
              </a:rPr>
              <a:t>residual block </a:t>
            </a:r>
            <a:r>
              <a:rPr lang="en-IN" sz="2400" dirty="0" smtClean="0">
                <a:solidFill>
                  <a:srgbClr val="002060"/>
                </a:solidFill>
              </a:rPr>
              <a:t>has two </a:t>
            </a:r>
            <a:r>
              <a:rPr lang="en-IN" sz="2400" dirty="0">
                <a:solidFill>
                  <a:srgbClr val="002060"/>
                </a:solidFill>
              </a:rPr>
              <a:t>3x3 </a:t>
            </a:r>
            <a:r>
              <a:rPr lang="en-IN" sz="2400" dirty="0" smtClean="0">
                <a:solidFill>
                  <a:srgbClr val="002060"/>
                </a:solidFill>
              </a:rPr>
              <a:t>conv. </a:t>
            </a:r>
            <a:r>
              <a:rPr lang="en-IN" sz="2400" dirty="0">
                <a:solidFill>
                  <a:srgbClr val="002060"/>
                </a:solidFill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104727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IN" dirty="0" smtClean="0"/>
              <a:t>CNN Applications: Object Detection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91809" y="6345381"/>
            <a:ext cx="483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Source: </a:t>
            </a:r>
            <a:r>
              <a:rPr lang="en-US" i="1" dirty="0"/>
              <a:t>Faster R-CNN: Ren, He, </a:t>
            </a:r>
            <a:r>
              <a:rPr lang="en-US" i="1" dirty="0" err="1"/>
              <a:t>Girshick</a:t>
            </a:r>
            <a:r>
              <a:rPr lang="en-US" i="1" dirty="0"/>
              <a:t>, Sun 2015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30" y="1207221"/>
            <a:ext cx="66484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 smtClean="0"/>
              <a:t>CNN Applications: Segmentation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91809" y="6345381"/>
            <a:ext cx="27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Source: </a:t>
            </a:r>
            <a:r>
              <a:rPr lang="en-IN" i="1" dirty="0" err="1"/>
              <a:t>Farabet</a:t>
            </a:r>
            <a:r>
              <a:rPr lang="en-IN" i="1" dirty="0"/>
              <a:t> et al., 2012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207" y="1118610"/>
            <a:ext cx="7677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 smtClean="0"/>
              <a:t>CNN Applications: Self Driving Car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211867" y="6378864"/>
            <a:ext cx="229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Source: </a:t>
            </a:r>
            <a:r>
              <a:rPr lang="en-IN" i="1" dirty="0" err="1" smtClean="0"/>
              <a:t>Fei</a:t>
            </a:r>
            <a:r>
              <a:rPr lang="en-IN" i="1" dirty="0" smtClean="0"/>
              <a:t> </a:t>
            </a:r>
            <a:r>
              <a:rPr lang="en-IN" i="1" dirty="0" err="1" smtClean="0"/>
              <a:t>Fei</a:t>
            </a:r>
            <a:r>
              <a:rPr lang="en-IN" i="1" dirty="0" smtClean="0"/>
              <a:t> Li slides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492" y="1006764"/>
            <a:ext cx="71723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9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19" y="245053"/>
            <a:ext cx="10515600" cy="761711"/>
          </a:xfrm>
        </p:spPr>
        <p:txBody>
          <a:bodyPr/>
          <a:lstStyle/>
          <a:p>
            <a:r>
              <a:rPr lang="en-IN" dirty="0" smtClean="0"/>
              <a:t>CNN Applications: Image Captioning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049819" y="6232308"/>
            <a:ext cx="532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Source:</a:t>
            </a:r>
            <a:r>
              <a:rPr lang="en-IN" i="1" dirty="0"/>
              <a:t> </a:t>
            </a:r>
            <a:r>
              <a:rPr lang="en-IN" i="1" dirty="0" err="1" smtClean="0"/>
              <a:t>Vinyals</a:t>
            </a:r>
            <a:r>
              <a:rPr lang="en-IN" i="1" dirty="0" smtClean="0"/>
              <a:t> </a:t>
            </a:r>
            <a:r>
              <a:rPr lang="en-IN" i="1" dirty="0"/>
              <a:t>et al., </a:t>
            </a:r>
            <a:r>
              <a:rPr lang="en-IN" i="1" dirty="0" smtClean="0"/>
              <a:t>2015, </a:t>
            </a:r>
            <a:r>
              <a:rPr lang="en-IN" i="1" dirty="0" err="1" smtClean="0"/>
              <a:t>Karpathy</a:t>
            </a:r>
            <a:r>
              <a:rPr lang="en-IN" i="1" dirty="0" smtClean="0"/>
              <a:t> </a:t>
            </a:r>
            <a:r>
              <a:rPr lang="en-IN" i="1" dirty="0"/>
              <a:t>and </a:t>
            </a:r>
            <a:r>
              <a:rPr lang="en-IN" i="1" dirty="0" err="1"/>
              <a:t>Fei-Fei</a:t>
            </a:r>
            <a:r>
              <a:rPr lang="en-IN" i="1" dirty="0" smtClean="0"/>
              <a:t>, 2015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33" y="1173451"/>
            <a:ext cx="8353858" cy="47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020"/>
          </a:xfrm>
        </p:spPr>
        <p:txBody>
          <a:bodyPr/>
          <a:lstStyle/>
          <a:p>
            <a:r>
              <a:rPr lang="en-IN" dirty="0" smtClean="0"/>
              <a:t>Why not Fully Connected Net?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IN" dirty="0" smtClean="0"/>
              <a:t>Think about a </a:t>
            </a:r>
            <a:r>
              <a:rPr lang="en-IN" dirty="0"/>
              <a:t>12 megapixel </a:t>
            </a:r>
            <a:r>
              <a:rPr lang="en-IN" dirty="0" smtClean="0"/>
              <a:t>image: </a:t>
            </a:r>
          </a:p>
          <a:p>
            <a:pPr lvl="1"/>
            <a:r>
              <a:rPr lang="en-IN" dirty="0" smtClean="0"/>
              <a:t># pixel </a:t>
            </a:r>
            <a:r>
              <a:rPr lang="en-IN" dirty="0"/>
              <a:t>= 4247 x </a:t>
            </a:r>
            <a:r>
              <a:rPr lang="en-IN" dirty="0" smtClean="0"/>
              <a:t>2826 </a:t>
            </a:r>
          </a:p>
          <a:p>
            <a:pPr lvl="1"/>
            <a:endParaRPr lang="en-IN" dirty="0"/>
          </a:p>
          <a:p>
            <a:r>
              <a:rPr lang="en-IN" dirty="0" smtClean="0"/>
              <a:t>Possible approach </a:t>
            </a:r>
          </a:p>
          <a:p>
            <a:pPr lvl="1"/>
            <a:r>
              <a:rPr lang="en-IN" dirty="0" smtClean="0"/>
              <a:t>Convert  the matrix to vector</a:t>
            </a:r>
          </a:p>
          <a:p>
            <a:pPr lvl="1"/>
            <a:r>
              <a:rPr lang="en-IN" dirty="0" smtClean="0"/>
              <a:t>Apply Fully connected layer </a:t>
            </a:r>
          </a:p>
          <a:p>
            <a:pPr lvl="1"/>
            <a:endParaRPr lang="en-IN" dirty="0"/>
          </a:p>
          <a:p>
            <a:r>
              <a:rPr lang="en-IN" dirty="0" smtClean="0"/>
              <a:t>Let us do a simple math </a:t>
            </a:r>
          </a:p>
          <a:p>
            <a:pPr lvl="1"/>
            <a:r>
              <a:rPr lang="en-IN" dirty="0" smtClean="0"/>
              <a:t>One hidden layer with 10000 neurons</a:t>
            </a:r>
          </a:p>
          <a:p>
            <a:pPr lvl="1"/>
            <a:r>
              <a:rPr lang="en-IN" dirty="0" smtClean="0"/>
              <a:t># parameters =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942978" y="2641251"/>
              <a:ext cx="4961160" cy="1625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9298" y="2630091"/>
                <a:ext cx="4988520" cy="16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/>
              <p14:cNvContentPartPr/>
              <p14:nvPr/>
            </p14:nvContentPartPr>
            <p14:xfrm>
              <a:off x="9662058" y="3421371"/>
              <a:ext cx="745920" cy="5670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0178" y="3409851"/>
                <a:ext cx="764640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43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E88B78B0DD64592650DB8AAC2D3A1" ma:contentTypeVersion="2" ma:contentTypeDescription="Create a new document." ma:contentTypeScope="" ma:versionID="bd25d639ff16ad79a33cd8d7f03db281">
  <xsd:schema xmlns:xsd="http://www.w3.org/2001/XMLSchema" xmlns:xs="http://www.w3.org/2001/XMLSchema" xmlns:p="http://schemas.microsoft.com/office/2006/metadata/properties" xmlns:ns2="dc09e5fa-ba4c-4d00-a303-3b0b1c24caae" targetNamespace="http://schemas.microsoft.com/office/2006/metadata/properties" ma:root="true" ma:fieldsID="c511e6e04f614013a0d004dc3300d69f" ns2:_="">
    <xsd:import namespace="dc09e5fa-ba4c-4d00-a303-3b0b1c24ca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9e5fa-ba4c-4d00-a303-3b0b1c24c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A1F189-0903-42F8-B060-1873BA25E68C}"/>
</file>

<file path=customXml/itemProps2.xml><?xml version="1.0" encoding="utf-8"?>
<ds:datastoreItem xmlns:ds="http://schemas.openxmlformats.org/officeDocument/2006/customXml" ds:itemID="{BB316E8A-6A48-40D8-8785-7B148074DF90}"/>
</file>

<file path=customXml/itemProps3.xml><?xml version="1.0" encoding="utf-8"?>
<ds:datastoreItem xmlns:ds="http://schemas.openxmlformats.org/officeDocument/2006/customXml" ds:itemID="{307FFC8F-FC54-442A-87A4-A0F2A17E6B10}"/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807</Words>
  <Application>Microsoft Office PowerPoint</Application>
  <PresentationFormat>Widescreen</PresentationFormat>
  <Paragraphs>161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Century Schoolbook</vt:lpstr>
      <vt:lpstr>Office Theme</vt:lpstr>
      <vt:lpstr>PowerPoint Presentation</vt:lpstr>
      <vt:lpstr>Topics</vt:lpstr>
      <vt:lpstr>CNN Applications: Image Classification</vt:lpstr>
      <vt:lpstr>CNN Applications: Image Retrieval</vt:lpstr>
      <vt:lpstr>CNN Applications: Object Detection</vt:lpstr>
      <vt:lpstr>CNN Applications: Segmentation</vt:lpstr>
      <vt:lpstr>CNN Applications: Self Driving Car</vt:lpstr>
      <vt:lpstr>CNN Applications: Image Captioning</vt:lpstr>
      <vt:lpstr>Why not Fully Connected Net?</vt:lpstr>
      <vt:lpstr>Building Blocks of CNN</vt:lpstr>
      <vt:lpstr>Few useful Definitions</vt:lpstr>
      <vt:lpstr>CNN: An Example</vt:lpstr>
      <vt:lpstr>Convolutional Operation</vt:lpstr>
      <vt:lpstr>Convolution Over Grey image (1 channel)</vt:lpstr>
      <vt:lpstr>Convolution Over Grey image (1 channel)</vt:lpstr>
      <vt:lpstr>Color Image: RGB</vt:lpstr>
      <vt:lpstr>Convolution Over RGB image (multi-channel)</vt:lpstr>
      <vt:lpstr>PowerPoint Presentation</vt:lpstr>
      <vt:lpstr>Convolution Layer: Pictorial view</vt:lpstr>
      <vt:lpstr>Sequence of Convolution in CNN</vt:lpstr>
      <vt:lpstr>Stride</vt:lpstr>
      <vt:lpstr>Padding</vt:lpstr>
      <vt:lpstr>Convolution Layer: Quiz</vt:lpstr>
      <vt:lpstr>Convolution Layer: Quiz</vt:lpstr>
      <vt:lpstr>Convolution Layer: Summary</vt:lpstr>
      <vt:lpstr>Pooling</vt:lpstr>
      <vt:lpstr>Pooling Layer</vt:lpstr>
      <vt:lpstr>Pooling Illustration</vt:lpstr>
      <vt:lpstr>Pooling Layer: Summary</vt:lpstr>
      <vt:lpstr>Fully Connected Layer</vt:lpstr>
      <vt:lpstr>Popular CNN Architectures</vt:lpstr>
      <vt:lpstr>Lenet-5</vt:lpstr>
      <vt:lpstr>Alexnet</vt:lpstr>
      <vt:lpstr>VGGNet</vt:lpstr>
      <vt:lpstr>PowerPoint Presentation</vt:lpstr>
      <vt:lpstr>PowerPoint Presentation</vt:lpstr>
      <vt:lpstr>Resnet</vt:lpstr>
      <vt:lpstr>Resnet</vt:lpstr>
      <vt:lpstr>Resnet: Design Principles</vt:lpstr>
      <vt:lpstr>Resnet: Residual Block</vt:lpstr>
      <vt:lpstr>Resnet Full Architecture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jiaul paik</dc:creator>
  <cp:lastModifiedBy>jiaul paik</cp:lastModifiedBy>
  <cp:revision>198</cp:revision>
  <dcterms:created xsi:type="dcterms:W3CDTF">2021-10-31T11:18:24Z</dcterms:created>
  <dcterms:modified xsi:type="dcterms:W3CDTF">2021-11-09T05:49:33Z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0x010100867E88B78B0DD64592650DB8AAC2D3A1</vt:lpwstr>
  </property>
</Properties>
</file>